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5" r:id="rId3"/>
    <p:sldId id="257" r:id="rId4"/>
    <p:sldId id="263" r:id="rId5"/>
    <p:sldId id="260" r:id="rId6"/>
    <p:sldId id="261" r:id="rId7"/>
    <p:sldId id="264" r:id="rId8"/>
    <p:sldId id="262" r:id="rId9"/>
    <p:sldId id="291" r:id="rId10"/>
    <p:sldId id="266" r:id="rId11"/>
    <p:sldId id="292" r:id="rId12"/>
    <p:sldId id="267" r:id="rId13"/>
    <p:sldId id="268" r:id="rId14"/>
    <p:sldId id="269" r:id="rId15"/>
    <p:sldId id="271" r:id="rId16"/>
    <p:sldId id="294" r:id="rId17"/>
    <p:sldId id="272" r:id="rId18"/>
    <p:sldId id="293" r:id="rId19"/>
    <p:sldId id="274" r:id="rId20"/>
    <p:sldId id="275" r:id="rId21"/>
    <p:sldId id="287" r:id="rId22"/>
    <p:sldId id="288" r:id="rId23"/>
    <p:sldId id="289" r:id="rId24"/>
    <p:sldId id="290" r:id="rId25"/>
    <p:sldId id="285" r:id="rId26"/>
    <p:sldId id="296" r:id="rId27"/>
    <p:sldId id="278" r:id="rId28"/>
    <p:sldId id="279" r:id="rId29"/>
    <p:sldId id="280" r:id="rId30"/>
    <p:sldId id="281" r:id="rId31"/>
    <p:sldId id="283" r:id="rId32"/>
    <p:sldId id="282" r:id="rId33"/>
    <p:sldId id="284" r:id="rId34"/>
    <p:sldId id="276" r:id="rId35"/>
    <p:sldId id="277" r:id="rId36"/>
    <p:sldId id="27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F51B"/>
    <a:srgbClr val="17F9F9"/>
    <a:srgbClr val="00F0E5"/>
    <a:srgbClr val="06EAAE"/>
    <a:srgbClr val="B71E42"/>
    <a:srgbClr val="94B8E0"/>
    <a:srgbClr val="12E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Boreda" userId="1ed2a0c065c5cd79" providerId="LiveId" clId="{8D33D7EC-A967-4AB3-AAF0-4CE0DB2B58E8}"/>
    <pc:docChg chg="undo redo custSel addSld delSld modSld sldOrd">
      <pc:chgData name="Anand Boreda" userId="1ed2a0c065c5cd79" providerId="LiveId" clId="{8D33D7EC-A967-4AB3-AAF0-4CE0DB2B58E8}" dt="2020-05-20T10:36:23.736" v="1807" actId="339"/>
      <pc:docMkLst>
        <pc:docMk/>
      </pc:docMkLst>
      <pc:sldChg chg="addSp modSp mod">
        <pc:chgData name="Anand Boreda" userId="1ed2a0c065c5cd79" providerId="LiveId" clId="{8D33D7EC-A967-4AB3-AAF0-4CE0DB2B58E8}" dt="2020-05-20T10:28:44.378" v="1781" actId="14861"/>
        <pc:sldMkLst>
          <pc:docMk/>
          <pc:sldMk cId="2920009866" sldId="256"/>
        </pc:sldMkLst>
        <pc:spChg chg="add mod">
          <ac:chgData name="Anand Boreda" userId="1ed2a0c065c5cd79" providerId="LiveId" clId="{8D33D7EC-A967-4AB3-AAF0-4CE0DB2B58E8}" dt="2020-05-20T07:18:57.714" v="662" actId="1076"/>
          <ac:spMkLst>
            <pc:docMk/>
            <pc:sldMk cId="2920009866" sldId="256"/>
            <ac:spMk id="2" creationId="{570DD910-AE50-47DB-85C7-B294E71EBA9D}"/>
          </ac:spMkLst>
        </pc:spChg>
        <pc:spChg chg="mod">
          <ac:chgData name="Anand Boreda" userId="1ed2a0c065c5cd79" providerId="LiveId" clId="{8D33D7EC-A967-4AB3-AAF0-4CE0DB2B58E8}" dt="2020-05-20T07:15:11.260" v="607" actId="1076"/>
          <ac:spMkLst>
            <pc:docMk/>
            <pc:sldMk cId="2920009866" sldId="256"/>
            <ac:spMk id="3" creationId="{5E0ED07B-6566-497A-B84E-0FC0467B1C05}"/>
          </ac:spMkLst>
        </pc:spChg>
        <pc:spChg chg="add mod">
          <ac:chgData name="Anand Boreda" userId="1ed2a0c065c5cd79" providerId="LiveId" clId="{8D33D7EC-A967-4AB3-AAF0-4CE0DB2B58E8}" dt="2020-05-20T07:54:58.981" v="708" actId="207"/>
          <ac:spMkLst>
            <pc:docMk/>
            <pc:sldMk cId="2920009866" sldId="256"/>
            <ac:spMk id="4" creationId="{FC3B7FFE-1594-4775-AFE7-8900E8F0288F}"/>
          </ac:spMkLst>
        </pc:spChg>
        <pc:spChg chg="mod">
          <ac:chgData name="Anand Boreda" userId="1ed2a0c065c5cd79" providerId="LiveId" clId="{8D33D7EC-A967-4AB3-AAF0-4CE0DB2B58E8}" dt="2020-05-20T07:55:57.030" v="719" actId="20577"/>
          <ac:spMkLst>
            <pc:docMk/>
            <pc:sldMk cId="2920009866" sldId="256"/>
            <ac:spMk id="11" creationId="{24B43AC9-22D4-4F79-A25A-B989EA124FD8}"/>
          </ac:spMkLst>
        </pc:spChg>
        <pc:spChg chg="mod">
          <ac:chgData name="Anand Boreda" userId="1ed2a0c065c5cd79" providerId="LiveId" clId="{8D33D7EC-A967-4AB3-AAF0-4CE0DB2B58E8}" dt="2020-05-20T07:19:06.204" v="665" actId="1076"/>
          <ac:spMkLst>
            <pc:docMk/>
            <pc:sldMk cId="2920009866" sldId="256"/>
            <ac:spMk id="14" creationId="{B30C2295-2560-41B7-91D5-80B3B6F9526C}"/>
          </ac:spMkLst>
        </pc:spChg>
        <pc:picChg chg="mod">
          <ac:chgData name="Anand Boreda" userId="1ed2a0c065c5cd79" providerId="LiveId" clId="{8D33D7EC-A967-4AB3-AAF0-4CE0DB2B58E8}" dt="2020-05-20T10:28:44.378" v="1781" actId="14861"/>
          <ac:picMkLst>
            <pc:docMk/>
            <pc:sldMk cId="2920009866" sldId="256"/>
            <ac:picMk id="9" creationId="{F3427D05-8933-4E45-9866-2695F8937CC3}"/>
          </ac:picMkLst>
        </pc:picChg>
      </pc:sldChg>
      <pc:sldChg chg="modSp mod">
        <pc:chgData name="Anand Boreda" userId="1ed2a0c065c5cd79" providerId="LiveId" clId="{8D33D7EC-A967-4AB3-AAF0-4CE0DB2B58E8}" dt="2020-05-20T06:26:42.040" v="244" actId="14861"/>
        <pc:sldMkLst>
          <pc:docMk/>
          <pc:sldMk cId="3402497375" sldId="257"/>
        </pc:sldMkLst>
        <pc:spChg chg="mod">
          <ac:chgData name="Anand Boreda" userId="1ed2a0c065c5cd79" providerId="LiveId" clId="{8D33D7EC-A967-4AB3-AAF0-4CE0DB2B58E8}" dt="2020-05-20T06:26:42.040" v="244" actId="14861"/>
          <ac:spMkLst>
            <pc:docMk/>
            <pc:sldMk cId="3402497375" sldId="257"/>
            <ac:spMk id="5" creationId="{08C0F4AD-E71B-4E40-AA6A-BD3FE383605F}"/>
          </ac:spMkLst>
        </pc:spChg>
      </pc:sldChg>
      <pc:sldChg chg="addSp modSp mod">
        <pc:chgData name="Anand Boreda" userId="1ed2a0c065c5cd79" providerId="LiveId" clId="{8D33D7EC-A967-4AB3-AAF0-4CE0DB2B58E8}" dt="2020-05-20T09:25:33.927" v="1508" actId="339"/>
        <pc:sldMkLst>
          <pc:docMk/>
          <pc:sldMk cId="2543878260" sldId="260"/>
        </pc:sldMkLst>
        <pc:spChg chg="mod">
          <ac:chgData name="Anand Boreda" userId="1ed2a0c065c5cd79" providerId="LiveId" clId="{8D33D7EC-A967-4AB3-AAF0-4CE0DB2B58E8}" dt="2020-05-20T06:26:34.825" v="243" actId="14861"/>
          <ac:spMkLst>
            <pc:docMk/>
            <pc:sldMk cId="2543878260" sldId="260"/>
            <ac:spMk id="5" creationId="{08C0F4AD-E71B-4E40-AA6A-BD3FE383605F}"/>
          </ac:spMkLst>
        </pc:spChg>
        <pc:spChg chg="mod">
          <ac:chgData name="Anand Boreda" userId="1ed2a0c065c5cd79" providerId="LiveId" clId="{8D33D7EC-A967-4AB3-AAF0-4CE0DB2B58E8}" dt="2020-05-20T09:25:07.072" v="1501" actId="12"/>
          <ac:spMkLst>
            <pc:docMk/>
            <pc:sldMk cId="2543878260" sldId="260"/>
            <ac:spMk id="11" creationId="{86D5FCD1-2C5A-49C7-B4DC-B28EFA0DC4FB}"/>
          </ac:spMkLst>
        </pc:spChg>
        <pc:graphicFrameChg chg="add mod modGraphic">
          <ac:chgData name="Anand Boreda" userId="1ed2a0c065c5cd79" providerId="LiveId" clId="{8D33D7EC-A967-4AB3-AAF0-4CE0DB2B58E8}" dt="2020-05-20T09:25:33.927" v="1508" actId="339"/>
          <ac:graphicFrameMkLst>
            <pc:docMk/>
            <pc:sldMk cId="2543878260" sldId="260"/>
            <ac:graphicFrameMk id="9" creationId="{3FD8C349-1940-46F2-917E-137775DF69BE}"/>
          </ac:graphicFrameMkLst>
        </pc:graphicFrameChg>
        <pc:graphicFrameChg chg="add mod">
          <ac:chgData name="Anand Boreda" userId="1ed2a0c065c5cd79" providerId="LiveId" clId="{8D33D7EC-A967-4AB3-AAF0-4CE0DB2B58E8}" dt="2020-05-20T09:25:30.600" v="1506" actId="1076"/>
          <ac:graphicFrameMkLst>
            <pc:docMk/>
            <pc:sldMk cId="2543878260" sldId="260"/>
            <ac:graphicFrameMk id="10" creationId="{69E98DB8-D38E-4653-8D0C-02CEE211AAF8}"/>
          </ac:graphicFrameMkLst>
        </pc:graphicFrameChg>
        <pc:graphicFrameChg chg="add mod">
          <ac:chgData name="Anand Boreda" userId="1ed2a0c065c5cd79" providerId="LiveId" clId="{8D33D7EC-A967-4AB3-AAF0-4CE0DB2B58E8}" dt="2020-05-20T09:25:27.149" v="1505" actId="1076"/>
          <ac:graphicFrameMkLst>
            <pc:docMk/>
            <pc:sldMk cId="2543878260" sldId="260"/>
            <ac:graphicFrameMk id="12" creationId="{8C9E8D3B-0959-4159-BE34-6CF6CD0AFC47}"/>
          </ac:graphicFrameMkLst>
        </pc:graphicFrameChg>
      </pc:sldChg>
      <pc:sldChg chg="modSp mod">
        <pc:chgData name="Anand Boreda" userId="1ed2a0c065c5cd79" providerId="LiveId" clId="{8D33D7EC-A967-4AB3-AAF0-4CE0DB2B58E8}" dt="2020-05-20T06:26:30.256" v="242" actId="14861"/>
        <pc:sldMkLst>
          <pc:docMk/>
          <pc:sldMk cId="3624385476" sldId="261"/>
        </pc:sldMkLst>
        <pc:spChg chg="mod">
          <ac:chgData name="Anand Boreda" userId="1ed2a0c065c5cd79" providerId="LiveId" clId="{8D33D7EC-A967-4AB3-AAF0-4CE0DB2B58E8}" dt="2020-05-20T06:26:30.256" v="242" actId="14861"/>
          <ac:spMkLst>
            <pc:docMk/>
            <pc:sldMk cId="3624385476" sldId="261"/>
            <ac:spMk id="5" creationId="{08C0F4AD-E71B-4E40-AA6A-BD3FE383605F}"/>
          </ac:spMkLst>
        </pc:spChg>
      </pc:sldChg>
      <pc:sldChg chg="addSp delSp modSp mod">
        <pc:chgData name="Anand Boreda" userId="1ed2a0c065c5cd79" providerId="LiveId" clId="{8D33D7EC-A967-4AB3-AAF0-4CE0DB2B58E8}" dt="2020-05-20T09:13:48.002" v="1363" actId="14100"/>
        <pc:sldMkLst>
          <pc:docMk/>
          <pc:sldMk cId="2576007270" sldId="262"/>
        </pc:sldMkLst>
        <pc:spChg chg="add mod">
          <ac:chgData name="Anand Boreda" userId="1ed2a0c065c5cd79" providerId="LiveId" clId="{8D33D7EC-A967-4AB3-AAF0-4CE0DB2B58E8}" dt="2020-05-20T09:13:43.689" v="1362" actId="14100"/>
          <ac:spMkLst>
            <pc:docMk/>
            <pc:sldMk cId="2576007270" sldId="262"/>
            <ac:spMk id="2" creationId="{7B7324D2-4973-4A53-8D8A-F29FC28A3A8F}"/>
          </ac:spMkLst>
        </pc:spChg>
        <pc:spChg chg="add mod">
          <ac:chgData name="Anand Boreda" userId="1ed2a0c065c5cd79" providerId="LiveId" clId="{8D33D7EC-A967-4AB3-AAF0-4CE0DB2B58E8}" dt="2020-05-20T09:13:48.002" v="1363" actId="14100"/>
          <ac:spMkLst>
            <pc:docMk/>
            <pc:sldMk cId="2576007270" sldId="262"/>
            <ac:spMk id="3" creationId="{819DEAB8-B0BF-4BDB-A429-6877F82DB0A7}"/>
          </ac:spMkLst>
        </pc:spChg>
        <pc:spChg chg="mod">
          <ac:chgData name="Anand Boreda" userId="1ed2a0c065c5cd79" providerId="LiveId" clId="{8D33D7EC-A967-4AB3-AAF0-4CE0DB2B58E8}" dt="2020-05-20T06:26:13.537" v="241" actId="14861"/>
          <ac:spMkLst>
            <pc:docMk/>
            <pc:sldMk cId="2576007270" sldId="262"/>
            <ac:spMk id="5" creationId="{08C0F4AD-E71B-4E40-AA6A-BD3FE383605F}"/>
          </ac:spMkLst>
        </pc:spChg>
        <pc:spChg chg="mod">
          <ac:chgData name="Anand Boreda" userId="1ed2a0c065c5cd79" providerId="LiveId" clId="{8D33D7EC-A967-4AB3-AAF0-4CE0DB2B58E8}" dt="2020-05-20T09:13:40.697" v="1361" actId="14100"/>
          <ac:spMkLst>
            <pc:docMk/>
            <pc:sldMk cId="2576007270" sldId="262"/>
            <ac:spMk id="6" creationId="{07861E66-84B5-427C-A061-F8BB17A237ED}"/>
          </ac:spMkLst>
        </pc:spChg>
        <pc:spChg chg="del">
          <ac:chgData name="Anand Boreda" userId="1ed2a0c065c5cd79" providerId="LiveId" clId="{8D33D7EC-A967-4AB3-AAF0-4CE0DB2B58E8}" dt="2020-05-20T05:36:39.936" v="17" actId="478"/>
          <ac:spMkLst>
            <pc:docMk/>
            <pc:sldMk cId="2576007270" sldId="262"/>
            <ac:spMk id="9" creationId="{485BE0FC-7E10-49FF-B442-49447A306850}"/>
          </ac:spMkLst>
        </pc:spChg>
        <pc:spChg chg="del">
          <ac:chgData name="Anand Boreda" userId="1ed2a0c065c5cd79" providerId="LiveId" clId="{8D33D7EC-A967-4AB3-AAF0-4CE0DB2B58E8}" dt="2020-05-20T05:36:38.855" v="16" actId="478"/>
          <ac:spMkLst>
            <pc:docMk/>
            <pc:sldMk cId="2576007270" sldId="262"/>
            <ac:spMk id="12" creationId="{FB341F39-CCFB-49D9-BD64-E3DD53A57B94}"/>
          </ac:spMkLst>
        </pc:spChg>
        <pc:graphicFrameChg chg="mod">
          <ac:chgData name="Anand Boreda" userId="1ed2a0c065c5cd79" providerId="LiveId" clId="{8D33D7EC-A967-4AB3-AAF0-4CE0DB2B58E8}" dt="2020-05-20T05:42:19.093" v="74" actId="1076"/>
          <ac:graphicFrameMkLst>
            <pc:docMk/>
            <pc:sldMk cId="2576007270" sldId="262"/>
            <ac:graphicFrameMk id="8" creationId="{41821447-4BC1-44B5-91C0-D23D9D50CA4F}"/>
          </ac:graphicFrameMkLst>
        </pc:graphicFrameChg>
        <pc:graphicFrameChg chg="mod">
          <ac:chgData name="Anand Boreda" userId="1ed2a0c065c5cd79" providerId="LiveId" clId="{8D33D7EC-A967-4AB3-AAF0-4CE0DB2B58E8}" dt="2020-05-20T05:42:15.581" v="73" actId="1076"/>
          <ac:graphicFrameMkLst>
            <pc:docMk/>
            <pc:sldMk cId="2576007270" sldId="262"/>
            <ac:graphicFrameMk id="13" creationId="{0765CD37-7C24-4CB7-AFFE-25443F7F8970}"/>
          </ac:graphicFrameMkLst>
        </pc:graphicFrameChg>
      </pc:sldChg>
      <pc:sldChg chg="modSp mod">
        <pc:chgData name="Anand Boreda" userId="1ed2a0c065c5cd79" providerId="LiveId" clId="{8D33D7EC-A967-4AB3-AAF0-4CE0DB2B58E8}" dt="2020-05-20T08:24:32.259" v="1004" actId="1076"/>
        <pc:sldMkLst>
          <pc:docMk/>
          <pc:sldMk cId="4105047600" sldId="263"/>
        </pc:sldMkLst>
        <pc:spChg chg="mod">
          <ac:chgData name="Anand Boreda" userId="1ed2a0c065c5cd79" providerId="LiveId" clId="{8D33D7EC-A967-4AB3-AAF0-4CE0DB2B58E8}" dt="2020-05-20T08:24:32.259" v="1004" actId="1076"/>
          <ac:spMkLst>
            <pc:docMk/>
            <pc:sldMk cId="4105047600" sldId="263"/>
            <ac:spMk id="2" creationId="{5FED6429-0166-471D-A18B-41A4B80FD604}"/>
          </ac:spMkLst>
        </pc:spChg>
      </pc:sldChg>
      <pc:sldChg chg="modSp mod">
        <pc:chgData name="Anand Boreda" userId="1ed2a0c065c5cd79" providerId="LiveId" clId="{8D33D7EC-A967-4AB3-AAF0-4CE0DB2B58E8}" dt="2020-05-20T08:24:28.011" v="1003" actId="1076"/>
        <pc:sldMkLst>
          <pc:docMk/>
          <pc:sldMk cId="1895938650" sldId="264"/>
        </pc:sldMkLst>
        <pc:spChg chg="mod">
          <ac:chgData name="Anand Boreda" userId="1ed2a0c065c5cd79" providerId="LiveId" clId="{8D33D7EC-A967-4AB3-AAF0-4CE0DB2B58E8}" dt="2020-05-20T08:24:28.011" v="1003" actId="1076"/>
          <ac:spMkLst>
            <pc:docMk/>
            <pc:sldMk cId="1895938650" sldId="264"/>
            <ac:spMk id="2" creationId="{5FED6429-0166-471D-A18B-41A4B80FD604}"/>
          </ac:spMkLst>
        </pc:spChg>
      </pc:sldChg>
      <pc:sldChg chg="add del ord">
        <pc:chgData name="Anand Boreda" userId="1ed2a0c065c5cd79" providerId="LiveId" clId="{8D33D7EC-A967-4AB3-AAF0-4CE0DB2B58E8}" dt="2020-05-20T06:00:43.611" v="96" actId="2696"/>
        <pc:sldMkLst>
          <pc:docMk/>
          <pc:sldMk cId="1489776787" sldId="265"/>
        </pc:sldMkLst>
      </pc:sldChg>
      <pc:sldChg chg="delSp modSp add mod">
        <pc:chgData name="Anand Boreda" userId="1ed2a0c065c5cd79" providerId="LiveId" clId="{8D33D7EC-A967-4AB3-AAF0-4CE0DB2B58E8}" dt="2020-05-20T06:26:08.339" v="240" actId="14861"/>
        <pc:sldMkLst>
          <pc:docMk/>
          <pc:sldMk cId="1195269837" sldId="266"/>
        </pc:sldMkLst>
        <pc:spChg chg="mod">
          <ac:chgData name="Anand Boreda" userId="1ed2a0c065c5cd79" providerId="LiveId" clId="{8D33D7EC-A967-4AB3-AAF0-4CE0DB2B58E8}" dt="2020-05-20T06:09:40.619" v="196" actId="20577"/>
          <ac:spMkLst>
            <pc:docMk/>
            <pc:sldMk cId="1195269837" sldId="266"/>
            <ac:spMk id="2" creationId="{7B7324D2-4973-4A53-8D8A-F29FC28A3A8F}"/>
          </ac:spMkLst>
        </pc:spChg>
        <pc:spChg chg="del">
          <ac:chgData name="Anand Boreda" userId="1ed2a0c065c5cd79" providerId="LiveId" clId="{8D33D7EC-A967-4AB3-AAF0-4CE0DB2B58E8}" dt="2020-05-20T06:09:36.047" v="191" actId="478"/>
          <ac:spMkLst>
            <pc:docMk/>
            <pc:sldMk cId="1195269837" sldId="266"/>
            <ac:spMk id="3" creationId="{819DEAB8-B0BF-4BDB-A429-6877F82DB0A7}"/>
          </ac:spMkLst>
        </pc:spChg>
        <pc:spChg chg="mod">
          <ac:chgData name="Anand Boreda" userId="1ed2a0c065c5cd79" providerId="LiveId" clId="{8D33D7EC-A967-4AB3-AAF0-4CE0DB2B58E8}" dt="2020-05-20T06:26:08.339" v="240" actId="14861"/>
          <ac:spMkLst>
            <pc:docMk/>
            <pc:sldMk cId="1195269837" sldId="266"/>
            <ac:spMk id="5" creationId="{08C0F4AD-E71B-4E40-AA6A-BD3FE383605F}"/>
          </ac:spMkLst>
        </pc:spChg>
        <pc:spChg chg="mod">
          <ac:chgData name="Anand Boreda" userId="1ed2a0c065c5cd79" providerId="LiveId" clId="{8D33D7EC-A967-4AB3-AAF0-4CE0DB2B58E8}" dt="2020-05-20T06:09:31.320" v="190"/>
          <ac:spMkLst>
            <pc:docMk/>
            <pc:sldMk cId="1195269837" sldId="266"/>
            <ac:spMk id="6" creationId="{07861E66-84B5-427C-A061-F8BB17A237ED}"/>
          </ac:spMkLst>
        </pc:spChg>
        <pc:graphicFrameChg chg="del">
          <ac:chgData name="Anand Boreda" userId="1ed2a0c065c5cd79" providerId="LiveId" clId="{8D33D7EC-A967-4AB3-AAF0-4CE0DB2B58E8}" dt="2020-05-20T06:09:36.806" v="192" actId="478"/>
          <ac:graphicFrameMkLst>
            <pc:docMk/>
            <pc:sldMk cId="1195269837" sldId="266"/>
            <ac:graphicFrameMk id="13" creationId="{0765CD37-7C24-4CB7-AFFE-25443F7F8970}"/>
          </ac:graphicFrameMkLst>
        </pc:graphicFrameChg>
      </pc:sldChg>
      <pc:sldChg chg="addSp delSp modSp add mod">
        <pc:chgData name="Anand Boreda" userId="1ed2a0c065c5cd79" providerId="LiveId" clId="{8D33D7EC-A967-4AB3-AAF0-4CE0DB2B58E8}" dt="2020-05-20T08:22:53.595" v="981" actId="1076"/>
        <pc:sldMkLst>
          <pc:docMk/>
          <pc:sldMk cId="4212539922" sldId="267"/>
        </pc:sldMkLst>
        <pc:spChg chg="add del">
          <ac:chgData name="Anand Boreda" userId="1ed2a0c065c5cd79" providerId="LiveId" clId="{8D33D7EC-A967-4AB3-AAF0-4CE0DB2B58E8}" dt="2020-05-20T06:01:52.795" v="123" actId="478"/>
          <ac:spMkLst>
            <pc:docMk/>
            <pc:sldMk cId="4212539922" sldId="267"/>
            <ac:spMk id="2" creationId="{7B7324D2-4973-4A53-8D8A-F29FC28A3A8F}"/>
          </ac:spMkLst>
        </pc:spChg>
        <pc:spChg chg="add del">
          <ac:chgData name="Anand Boreda" userId="1ed2a0c065c5cd79" providerId="LiveId" clId="{8D33D7EC-A967-4AB3-AAF0-4CE0DB2B58E8}" dt="2020-05-20T06:01:55.795" v="124" actId="478"/>
          <ac:spMkLst>
            <pc:docMk/>
            <pc:sldMk cId="4212539922" sldId="267"/>
            <ac:spMk id="3" creationId="{819DEAB8-B0BF-4BDB-A429-6877F82DB0A7}"/>
          </ac:spMkLst>
        </pc:spChg>
        <pc:spChg chg="mod">
          <ac:chgData name="Anand Boreda" userId="1ed2a0c065c5cd79" providerId="LiveId" clId="{8D33D7EC-A967-4AB3-AAF0-4CE0DB2B58E8}" dt="2020-05-20T06:26:01.896" v="239" actId="14861"/>
          <ac:spMkLst>
            <pc:docMk/>
            <pc:sldMk cId="4212539922" sldId="267"/>
            <ac:spMk id="5" creationId="{08C0F4AD-E71B-4E40-AA6A-BD3FE383605F}"/>
          </ac:spMkLst>
        </pc:spChg>
        <pc:spChg chg="del mod">
          <ac:chgData name="Anand Boreda" userId="1ed2a0c065c5cd79" providerId="LiveId" clId="{8D33D7EC-A967-4AB3-AAF0-4CE0DB2B58E8}" dt="2020-05-20T06:02:24.245" v="137" actId="478"/>
          <ac:spMkLst>
            <pc:docMk/>
            <pc:sldMk cId="4212539922" sldId="267"/>
            <ac:spMk id="6" creationId="{07861E66-84B5-427C-A061-F8BB17A237ED}"/>
          </ac:spMkLst>
        </pc:spChg>
        <pc:spChg chg="add mod">
          <ac:chgData name="Anand Boreda" userId="1ed2a0c065c5cd79" providerId="LiveId" clId="{8D33D7EC-A967-4AB3-AAF0-4CE0DB2B58E8}" dt="2020-05-20T08:21:38.143" v="961" actId="20577"/>
          <ac:spMkLst>
            <pc:docMk/>
            <pc:sldMk cId="4212539922" sldId="267"/>
            <ac:spMk id="9" creationId="{20616969-BA41-4D8B-A755-FB10A82B41D5}"/>
          </ac:spMkLst>
        </pc:spChg>
        <pc:graphicFrameChg chg="add mod">
          <ac:chgData name="Anand Boreda" userId="1ed2a0c065c5cd79" providerId="LiveId" clId="{8D33D7EC-A967-4AB3-AAF0-4CE0DB2B58E8}" dt="2020-05-20T08:22:17.748" v="971" actId="1076"/>
          <ac:graphicFrameMkLst>
            <pc:docMk/>
            <pc:sldMk cId="4212539922" sldId="267"/>
            <ac:graphicFrameMk id="4" creationId="{4A6BEAB2-FBAA-4F89-BE71-6075667F53DB}"/>
          </ac:graphicFrameMkLst>
        </pc:graphicFrameChg>
        <pc:graphicFrameChg chg="add del mod">
          <ac:chgData name="Anand Boreda" userId="1ed2a0c065c5cd79" providerId="LiveId" clId="{8D33D7EC-A967-4AB3-AAF0-4CE0DB2B58E8}" dt="2020-05-20T08:22:10.340" v="970" actId="478"/>
          <ac:graphicFrameMkLst>
            <pc:docMk/>
            <pc:sldMk cId="4212539922" sldId="267"/>
            <ac:graphicFrameMk id="6" creationId="{417CD567-086B-4213-AEF8-4357FEF07ED0}"/>
          </ac:graphicFrameMkLst>
        </pc:graphicFrameChg>
        <pc:graphicFrameChg chg="add del mod">
          <ac:chgData name="Anand Boreda" userId="1ed2a0c065c5cd79" providerId="LiveId" clId="{8D33D7EC-A967-4AB3-AAF0-4CE0DB2B58E8}" dt="2020-05-20T08:22:09.727" v="969" actId="478"/>
          <ac:graphicFrameMkLst>
            <pc:docMk/>
            <pc:sldMk cId="4212539922" sldId="267"/>
            <ac:graphicFrameMk id="7" creationId="{6CB94518-87CC-40E8-9F95-8676F180A6B5}"/>
          </ac:graphicFrameMkLst>
        </pc:graphicFrameChg>
        <pc:graphicFrameChg chg="add del">
          <ac:chgData name="Anand Boreda" userId="1ed2a0c065c5cd79" providerId="LiveId" clId="{8D33D7EC-A967-4AB3-AAF0-4CE0DB2B58E8}" dt="2020-05-20T06:03:46.935" v="153" actId="478"/>
          <ac:graphicFrameMkLst>
            <pc:docMk/>
            <pc:sldMk cId="4212539922" sldId="267"/>
            <ac:graphicFrameMk id="7" creationId="{9268976E-2783-4734-A3BE-54D06692A64A}"/>
          </ac:graphicFrameMkLst>
        </pc:graphicFrameChg>
        <pc:graphicFrameChg chg="add del mod">
          <ac:chgData name="Anand Boreda" userId="1ed2a0c065c5cd79" providerId="LiveId" clId="{8D33D7EC-A967-4AB3-AAF0-4CE0DB2B58E8}" dt="2020-05-20T08:22:09.160" v="968" actId="478"/>
          <ac:graphicFrameMkLst>
            <pc:docMk/>
            <pc:sldMk cId="4212539922" sldId="267"/>
            <ac:graphicFrameMk id="8" creationId="{3B4CF6EB-2BD6-4891-8114-F6C2624DF900}"/>
          </ac:graphicFrameMkLst>
        </pc:graphicFrameChg>
        <pc:graphicFrameChg chg="add del">
          <ac:chgData name="Anand Boreda" userId="1ed2a0c065c5cd79" providerId="LiveId" clId="{8D33D7EC-A967-4AB3-AAF0-4CE0DB2B58E8}" dt="2020-05-20T06:02:02.480" v="126" actId="478"/>
          <ac:graphicFrameMkLst>
            <pc:docMk/>
            <pc:sldMk cId="4212539922" sldId="267"/>
            <ac:graphicFrameMk id="8" creationId="{41821447-4BC1-44B5-91C0-D23D9D50CA4F}"/>
          </ac:graphicFrameMkLst>
        </pc:graphicFrameChg>
        <pc:graphicFrameChg chg="add del mod">
          <ac:chgData name="Anand Boreda" userId="1ed2a0c065c5cd79" providerId="LiveId" clId="{8D33D7EC-A967-4AB3-AAF0-4CE0DB2B58E8}" dt="2020-05-20T08:22:08.507" v="967" actId="478"/>
          <ac:graphicFrameMkLst>
            <pc:docMk/>
            <pc:sldMk cId="4212539922" sldId="267"/>
            <ac:graphicFrameMk id="10" creationId="{52DCF21E-C7C9-490F-98DE-86A52AB3F98A}"/>
          </ac:graphicFrameMkLst>
        </pc:graphicFrameChg>
        <pc:graphicFrameChg chg="add del mod">
          <ac:chgData name="Anand Boreda" userId="1ed2a0c065c5cd79" providerId="LiveId" clId="{8D33D7EC-A967-4AB3-AAF0-4CE0DB2B58E8}" dt="2020-05-20T08:22:07.749" v="966" actId="478"/>
          <ac:graphicFrameMkLst>
            <pc:docMk/>
            <pc:sldMk cId="4212539922" sldId="267"/>
            <ac:graphicFrameMk id="11" creationId="{83CB8BCA-61DD-4CD9-94D2-387B1C6C8F7E}"/>
          </ac:graphicFrameMkLst>
        </pc:graphicFrameChg>
        <pc:graphicFrameChg chg="add mod">
          <ac:chgData name="Anand Boreda" userId="1ed2a0c065c5cd79" providerId="LiveId" clId="{8D33D7EC-A967-4AB3-AAF0-4CE0DB2B58E8}" dt="2020-05-20T08:22:28.419" v="973" actId="1076"/>
          <ac:graphicFrameMkLst>
            <pc:docMk/>
            <pc:sldMk cId="4212539922" sldId="267"/>
            <ac:graphicFrameMk id="12" creationId="{CF44C8DF-17B1-42C8-B05C-5DE076883144}"/>
          </ac:graphicFrameMkLst>
        </pc:graphicFrameChg>
        <pc:graphicFrameChg chg="add del">
          <ac:chgData name="Anand Boreda" userId="1ed2a0c065c5cd79" providerId="LiveId" clId="{8D33D7EC-A967-4AB3-AAF0-4CE0DB2B58E8}" dt="2020-05-20T06:02:03.355" v="127" actId="478"/>
          <ac:graphicFrameMkLst>
            <pc:docMk/>
            <pc:sldMk cId="4212539922" sldId="267"/>
            <ac:graphicFrameMk id="13" creationId="{0765CD37-7C24-4CB7-AFFE-25443F7F8970}"/>
          </ac:graphicFrameMkLst>
        </pc:graphicFrameChg>
        <pc:graphicFrameChg chg="add mod">
          <ac:chgData name="Anand Boreda" userId="1ed2a0c065c5cd79" providerId="LiveId" clId="{8D33D7EC-A967-4AB3-AAF0-4CE0DB2B58E8}" dt="2020-05-20T08:22:53.595" v="981" actId="1076"/>
          <ac:graphicFrameMkLst>
            <pc:docMk/>
            <pc:sldMk cId="4212539922" sldId="267"/>
            <ac:graphicFrameMk id="13" creationId="{814771D1-E8E3-47D8-96C8-701FDC303EAA}"/>
          </ac:graphicFrameMkLst>
        </pc:graphicFrameChg>
        <pc:graphicFrameChg chg="add mod">
          <ac:chgData name="Anand Boreda" userId="1ed2a0c065c5cd79" providerId="LiveId" clId="{8D33D7EC-A967-4AB3-AAF0-4CE0DB2B58E8}" dt="2020-05-20T08:22:46.838" v="980" actId="1076"/>
          <ac:graphicFrameMkLst>
            <pc:docMk/>
            <pc:sldMk cId="4212539922" sldId="267"/>
            <ac:graphicFrameMk id="14" creationId="{1C179F1B-7A3C-4C43-9F2C-082423296B77}"/>
          </ac:graphicFrameMkLst>
        </pc:graphicFrameChg>
        <pc:graphicFrameChg chg="add mod">
          <ac:chgData name="Anand Boreda" userId="1ed2a0c065c5cd79" providerId="LiveId" clId="{8D33D7EC-A967-4AB3-AAF0-4CE0DB2B58E8}" dt="2020-05-20T08:22:41.443" v="979" actId="1076"/>
          <ac:graphicFrameMkLst>
            <pc:docMk/>
            <pc:sldMk cId="4212539922" sldId="267"/>
            <ac:graphicFrameMk id="15" creationId="{1F425D94-C09E-4920-A134-016DED6DE21C}"/>
          </ac:graphicFrameMkLst>
        </pc:graphicFrameChg>
        <pc:graphicFrameChg chg="add mod">
          <ac:chgData name="Anand Boreda" userId="1ed2a0c065c5cd79" providerId="LiveId" clId="{8D33D7EC-A967-4AB3-AAF0-4CE0DB2B58E8}" dt="2020-05-20T08:22:37.597" v="978" actId="1076"/>
          <ac:graphicFrameMkLst>
            <pc:docMk/>
            <pc:sldMk cId="4212539922" sldId="267"/>
            <ac:graphicFrameMk id="16" creationId="{A25A2B7D-604E-423C-B855-1A3EEE3A49F1}"/>
          </ac:graphicFrameMkLst>
        </pc:graphicFrameChg>
        <pc:picChg chg="add del mod">
          <ac:chgData name="Anand Boreda" userId="1ed2a0c065c5cd79" providerId="LiveId" clId="{8D33D7EC-A967-4AB3-AAF0-4CE0DB2B58E8}" dt="2020-05-20T06:04:27.427" v="170" actId="478"/>
          <ac:picMkLst>
            <pc:docMk/>
            <pc:sldMk cId="4212539922" sldId="267"/>
            <ac:picMk id="4" creationId="{22C8404F-C83D-49AF-9889-65BB766DBBC3}"/>
          </ac:picMkLst>
        </pc:picChg>
      </pc:sldChg>
      <pc:sldChg chg="addSp delSp modSp add mod">
        <pc:chgData name="Anand Boreda" userId="1ed2a0c065c5cd79" providerId="LiveId" clId="{8D33D7EC-A967-4AB3-AAF0-4CE0DB2B58E8}" dt="2020-05-20T08:24:08.316" v="1001" actId="1076"/>
        <pc:sldMkLst>
          <pc:docMk/>
          <pc:sldMk cId="2377428067" sldId="268"/>
        </pc:sldMkLst>
        <pc:spChg chg="add mod">
          <ac:chgData name="Anand Boreda" userId="1ed2a0c065c5cd79" providerId="LiveId" clId="{8D33D7EC-A967-4AB3-AAF0-4CE0DB2B58E8}" dt="2020-05-20T08:23:14.126" v="987" actId="20577"/>
          <ac:spMkLst>
            <pc:docMk/>
            <pc:sldMk cId="2377428067" sldId="268"/>
            <ac:spMk id="2" creationId="{9AC7CDF7-A49F-43C7-947F-CF1C3A6829C4}"/>
          </ac:spMkLst>
        </pc:spChg>
        <pc:spChg chg="mod">
          <ac:chgData name="Anand Boreda" userId="1ed2a0c065c5cd79" providerId="LiveId" clId="{8D33D7EC-A967-4AB3-AAF0-4CE0DB2B58E8}" dt="2020-05-20T06:25:52.907" v="238" actId="14861"/>
          <ac:spMkLst>
            <pc:docMk/>
            <pc:sldMk cId="2377428067" sldId="268"/>
            <ac:spMk id="5" creationId="{08C0F4AD-E71B-4E40-AA6A-BD3FE383605F}"/>
          </ac:spMkLst>
        </pc:spChg>
        <pc:graphicFrameChg chg="add mod">
          <ac:chgData name="Anand Boreda" userId="1ed2a0c065c5cd79" providerId="LiveId" clId="{8D33D7EC-A967-4AB3-AAF0-4CE0DB2B58E8}" dt="2020-05-20T08:23:21.107" v="989" actId="1076"/>
          <ac:graphicFrameMkLst>
            <pc:docMk/>
            <pc:sldMk cId="2377428067" sldId="268"/>
            <ac:graphicFrameMk id="4" creationId="{64596149-7223-44D4-9583-6EE5E4F53D01}"/>
          </ac:graphicFrameMkLst>
        </pc:graphicFrameChg>
        <pc:graphicFrameChg chg="add mod">
          <ac:chgData name="Anand Boreda" userId="1ed2a0c065c5cd79" providerId="LiveId" clId="{8D33D7EC-A967-4AB3-AAF0-4CE0DB2B58E8}" dt="2020-05-20T08:24:02.588" v="1000" actId="1076"/>
          <ac:graphicFrameMkLst>
            <pc:docMk/>
            <pc:sldMk cId="2377428067" sldId="268"/>
            <ac:graphicFrameMk id="6" creationId="{A5A784C3-DA47-4309-8D2D-278F3DBF0A7C}"/>
          </ac:graphicFrameMkLst>
        </pc:graphicFrameChg>
        <pc:graphicFrameChg chg="add mod">
          <ac:chgData name="Anand Boreda" userId="1ed2a0c065c5cd79" providerId="LiveId" clId="{8D33D7EC-A967-4AB3-AAF0-4CE0DB2B58E8}" dt="2020-05-20T08:24:08.316" v="1001" actId="1076"/>
          <ac:graphicFrameMkLst>
            <pc:docMk/>
            <pc:sldMk cId="2377428067" sldId="268"/>
            <ac:graphicFrameMk id="7" creationId="{40DDB1D4-4984-4341-8CC2-5C0D0BAD4D3F}"/>
          </ac:graphicFrameMkLst>
        </pc:graphicFrameChg>
        <pc:graphicFrameChg chg="del">
          <ac:chgData name="Anand Boreda" userId="1ed2a0c065c5cd79" providerId="LiveId" clId="{8D33D7EC-A967-4AB3-AAF0-4CE0DB2B58E8}" dt="2020-05-20T06:03:44.863" v="152" actId="478"/>
          <ac:graphicFrameMkLst>
            <pc:docMk/>
            <pc:sldMk cId="2377428067" sldId="268"/>
            <ac:graphicFrameMk id="7" creationId="{9268976E-2783-4734-A3BE-54D06692A64A}"/>
          </ac:graphicFrameMkLst>
        </pc:graphicFrameChg>
        <pc:graphicFrameChg chg="add mod">
          <ac:chgData name="Anand Boreda" userId="1ed2a0c065c5cd79" providerId="LiveId" clId="{8D33D7EC-A967-4AB3-AAF0-4CE0DB2B58E8}" dt="2020-05-20T08:23:55.003" v="998" actId="1076"/>
          <ac:graphicFrameMkLst>
            <pc:docMk/>
            <pc:sldMk cId="2377428067" sldId="268"/>
            <ac:graphicFrameMk id="8" creationId="{C2360F97-4CC6-4173-ACFC-55E1C9B89EB2}"/>
          </ac:graphicFrameMkLst>
        </pc:graphicFrameChg>
        <pc:graphicFrameChg chg="add mod">
          <ac:chgData name="Anand Boreda" userId="1ed2a0c065c5cd79" providerId="LiveId" clId="{8D33D7EC-A967-4AB3-AAF0-4CE0DB2B58E8}" dt="2020-05-20T08:23:33.084" v="994" actId="1076"/>
          <ac:graphicFrameMkLst>
            <pc:docMk/>
            <pc:sldMk cId="2377428067" sldId="268"/>
            <ac:graphicFrameMk id="9" creationId="{0840AB1A-9BEF-47DD-8E12-8B51A8E289B5}"/>
          </ac:graphicFrameMkLst>
        </pc:graphicFrameChg>
        <pc:picChg chg="del">
          <ac:chgData name="Anand Boreda" userId="1ed2a0c065c5cd79" providerId="LiveId" clId="{8D33D7EC-A967-4AB3-AAF0-4CE0DB2B58E8}" dt="2020-05-20T06:03:58.723" v="162" actId="478"/>
          <ac:picMkLst>
            <pc:docMk/>
            <pc:sldMk cId="2377428067" sldId="268"/>
            <ac:picMk id="4" creationId="{22C8404F-C83D-49AF-9889-65BB766DBBC3}"/>
          </ac:picMkLst>
        </pc:picChg>
      </pc:sldChg>
      <pc:sldChg chg="modSp add mod">
        <pc:chgData name="Anand Boreda" userId="1ed2a0c065c5cd79" providerId="LiveId" clId="{8D33D7EC-A967-4AB3-AAF0-4CE0DB2B58E8}" dt="2020-05-20T08:24:23.099" v="1002" actId="1076"/>
        <pc:sldMkLst>
          <pc:docMk/>
          <pc:sldMk cId="1095952780" sldId="269"/>
        </pc:sldMkLst>
        <pc:spChg chg="mod">
          <ac:chgData name="Anand Boreda" userId="1ed2a0c065c5cd79" providerId="LiveId" clId="{8D33D7EC-A967-4AB3-AAF0-4CE0DB2B58E8}" dt="2020-05-20T08:24:23.099" v="1002" actId="1076"/>
          <ac:spMkLst>
            <pc:docMk/>
            <pc:sldMk cId="1095952780" sldId="269"/>
            <ac:spMk id="2" creationId="{5FED6429-0166-471D-A18B-41A4B80FD604}"/>
          </ac:spMkLst>
        </pc:spChg>
      </pc:sldChg>
      <pc:sldChg chg="addSp delSp modSp new del mod">
        <pc:chgData name="Anand Boreda" userId="1ed2a0c065c5cd79" providerId="LiveId" clId="{8D33D7EC-A967-4AB3-AAF0-4CE0DB2B58E8}" dt="2020-05-20T06:25:24.765" v="229" actId="47"/>
        <pc:sldMkLst>
          <pc:docMk/>
          <pc:sldMk cId="2729217216" sldId="270"/>
        </pc:sldMkLst>
        <pc:picChg chg="add del mod">
          <ac:chgData name="Anand Boreda" userId="1ed2a0c065c5cd79" providerId="LiveId" clId="{8D33D7EC-A967-4AB3-AAF0-4CE0DB2B58E8}" dt="2020-05-20T06:25:21.637" v="227" actId="21"/>
          <ac:picMkLst>
            <pc:docMk/>
            <pc:sldMk cId="2729217216" sldId="270"/>
            <ac:picMk id="2" creationId="{6D3847DA-6469-4186-BFCD-6C65373336F2}"/>
          </ac:picMkLst>
        </pc:picChg>
        <pc:picChg chg="add del mod">
          <ac:chgData name="Anand Boreda" userId="1ed2a0c065c5cd79" providerId="LiveId" clId="{8D33D7EC-A967-4AB3-AAF0-4CE0DB2B58E8}" dt="2020-05-20T06:25:22.700" v="228" actId="21"/>
          <ac:picMkLst>
            <pc:docMk/>
            <pc:sldMk cId="2729217216" sldId="270"/>
            <ac:picMk id="3" creationId="{0C1D069B-776A-46E4-85BA-555CCEECE672}"/>
          </ac:picMkLst>
        </pc:picChg>
      </pc:sldChg>
      <pc:sldChg chg="addSp delSp modSp new mod">
        <pc:chgData name="Anand Boreda" userId="1ed2a0c065c5cd79" providerId="LiveId" clId="{8D33D7EC-A967-4AB3-AAF0-4CE0DB2B58E8}" dt="2020-05-20T10:28:21.029" v="1779" actId="339"/>
        <pc:sldMkLst>
          <pc:docMk/>
          <pc:sldMk cId="2046441135" sldId="271"/>
        </pc:sldMkLst>
        <pc:spChg chg="add del mod">
          <ac:chgData name="Anand Boreda" userId="1ed2a0c065c5cd79" providerId="LiveId" clId="{8D33D7EC-A967-4AB3-AAF0-4CE0DB2B58E8}" dt="2020-05-20T09:22:43.850" v="1486" actId="478"/>
          <ac:spMkLst>
            <pc:docMk/>
            <pc:sldMk cId="2046441135" sldId="271"/>
            <ac:spMk id="2" creationId="{1C23F075-7098-4183-8E89-BB927EA6478E}"/>
          </ac:spMkLst>
        </pc:spChg>
        <pc:spChg chg="del">
          <ac:chgData name="Anand Boreda" userId="1ed2a0c065c5cd79" providerId="LiveId" clId="{8D33D7EC-A967-4AB3-AAF0-4CE0DB2B58E8}" dt="2020-05-20T06:25:39.432" v="237" actId="478"/>
          <ac:spMkLst>
            <pc:docMk/>
            <pc:sldMk cId="2046441135" sldId="271"/>
            <ac:spMk id="2" creationId="{83A0AD61-B158-4F65-A317-67DF51F4187D}"/>
          </ac:spMkLst>
        </pc:spChg>
        <pc:spChg chg="add mod">
          <ac:chgData name="Anand Boreda" userId="1ed2a0c065c5cd79" providerId="LiveId" clId="{8D33D7EC-A967-4AB3-AAF0-4CE0DB2B58E8}" dt="2020-05-20T09:28:33.935" v="1564" actId="1076"/>
          <ac:spMkLst>
            <pc:docMk/>
            <pc:sldMk cId="2046441135" sldId="271"/>
            <ac:spMk id="4" creationId="{18A3CFB5-0F27-4055-9819-3EE8F212FA64}"/>
          </ac:spMkLst>
        </pc:spChg>
        <pc:spChg chg="add mod">
          <ac:chgData name="Anand Boreda" userId="1ed2a0c065c5cd79" providerId="LiveId" clId="{8D33D7EC-A967-4AB3-AAF0-4CE0DB2B58E8}" dt="2020-05-20T09:26:43.398" v="1529" actId="1076"/>
          <ac:spMkLst>
            <pc:docMk/>
            <pc:sldMk cId="2046441135" sldId="271"/>
            <ac:spMk id="6" creationId="{9102988A-825A-4CF0-888C-E26035C3E46F}"/>
          </ac:spMkLst>
        </pc:spChg>
        <pc:spChg chg="add mod">
          <ac:chgData name="Anand Boreda" userId="1ed2a0c065c5cd79" providerId="LiveId" clId="{8D33D7EC-A967-4AB3-AAF0-4CE0DB2B58E8}" dt="2020-05-20T09:28:38.473" v="1565" actId="1076"/>
          <ac:spMkLst>
            <pc:docMk/>
            <pc:sldMk cId="2046441135" sldId="271"/>
            <ac:spMk id="7" creationId="{F1A60641-0A38-4C60-A381-632CED35C682}"/>
          </ac:spMkLst>
        </pc:spChg>
        <pc:picChg chg="add del mod">
          <ac:chgData name="Anand Boreda" userId="1ed2a0c065c5cd79" providerId="LiveId" clId="{8D33D7EC-A967-4AB3-AAF0-4CE0DB2B58E8}" dt="2020-05-20T09:26:47.049" v="1531" actId="478"/>
          <ac:picMkLst>
            <pc:docMk/>
            <pc:sldMk cId="2046441135" sldId="271"/>
            <ac:picMk id="3" creationId="{D2A3E305-2322-4DE8-824F-809DEA09B514}"/>
          </ac:picMkLst>
        </pc:picChg>
        <pc:picChg chg="add del mod">
          <ac:chgData name="Anand Boreda" userId="1ed2a0c065c5cd79" providerId="LiveId" clId="{8D33D7EC-A967-4AB3-AAF0-4CE0DB2B58E8}" dt="2020-05-20T06:25:30.368" v="233" actId="478"/>
          <ac:picMkLst>
            <pc:docMk/>
            <pc:sldMk cId="2046441135" sldId="271"/>
            <ac:picMk id="4" creationId="{3EF04EDD-7AD6-4EEF-A133-033C38E40D25}"/>
          </ac:picMkLst>
        </pc:picChg>
        <pc:picChg chg="add del mod">
          <ac:chgData name="Anand Boreda" userId="1ed2a0c065c5cd79" providerId="LiveId" clId="{8D33D7EC-A967-4AB3-AAF0-4CE0DB2B58E8}" dt="2020-05-20T09:26:46.645" v="1530" actId="478"/>
          <ac:picMkLst>
            <pc:docMk/>
            <pc:sldMk cId="2046441135" sldId="271"/>
            <ac:picMk id="5" creationId="{B84DC519-6F15-40F8-9569-2A9898B7E9DC}"/>
          </ac:picMkLst>
        </pc:picChg>
        <pc:picChg chg="add mod">
          <ac:chgData name="Anand Boreda" userId="1ed2a0c065c5cd79" providerId="LiveId" clId="{8D33D7EC-A967-4AB3-AAF0-4CE0DB2B58E8}" dt="2020-05-20T10:28:17.750" v="1778" actId="339"/>
          <ac:picMkLst>
            <pc:docMk/>
            <pc:sldMk cId="2046441135" sldId="271"/>
            <ac:picMk id="8" creationId="{09F4A622-ADE4-4CDF-A8F3-EB2239B52EBF}"/>
          </ac:picMkLst>
        </pc:picChg>
        <pc:picChg chg="add mod">
          <ac:chgData name="Anand Boreda" userId="1ed2a0c065c5cd79" providerId="LiveId" clId="{8D33D7EC-A967-4AB3-AAF0-4CE0DB2B58E8}" dt="2020-05-20T10:28:21.029" v="1779" actId="339"/>
          <ac:picMkLst>
            <pc:docMk/>
            <pc:sldMk cId="2046441135" sldId="271"/>
            <ac:picMk id="9" creationId="{60DD61CB-D71F-4768-9744-340E4E36A58F}"/>
          </ac:picMkLst>
        </pc:picChg>
      </pc:sldChg>
      <pc:sldChg chg="addSp delSp modSp add mod">
        <pc:chgData name="Anand Boreda" userId="1ed2a0c065c5cd79" providerId="LiveId" clId="{8D33D7EC-A967-4AB3-AAF0-4CE0DB2B58E8}" dt="2020-05-20T08:16:49.120" v="894" actId="1076"/>
        <pc:sldMkLst>
          <pc:docMk/>
          <pc:sldMk cId="4203692436" sldId="272"/>
        </pc:sldMkLst>
        <pc:spChg chg="mod">
          <ac:chgData name="Anand Boreda" userId="1ed2a0c065c5cd79" providerId="LiveId" clId="{8D33D7EC-A967-4AB3-AAF0-4CE0DB2B58E8}" dt="2020-05-20T06:29:57.577" v="293" actId="20577"/>
          <ac:spMkLst>
            <pc:docMk/>
            <pc:sldMk cId="4203692436" sldId="272"/>
            <ac:spMk id="6" creationId="{9102988A-825A-4CF0-888C-E26035C3E46F}"/>
          </ac:spMkLst>
        </pc:spChg>
        <pc:picChg chg="del">
          <ac:chgData name="Anand Boreda" userId="1ed2a0c065c5cd79" providerId="LiveId" clId="{8D33D7EC-A967-4AB3-AAF0-4CE0DB2B58E8}" dt="2020-05-20T06:29:23.167" v="268" actId="478"/>
          <ac:picMkLst>
            <pc:docMk/>
            <pc:sldMk cId="4203692436" sldId="272"/>
            <ac:picMk id="3" creationId="{D2A3E305-2322-4DE8-824F-809DEA09B514}"/>
          </ac:picMkLst>
        </pc:picChg>
        <pc:picChg chg="del">
          <ac:chgData name="Anand Boreda" userId="1ed2a0c065c5cd79" providerId="LiveId" clId="{8D33D7EC-A967-4AB3-AAF0-4CE0DB2B58E8}" dt="2020-05-20T06:29:22.740" v="267" actId="478"/>
          <ac:picMkLst>
            <pc:docMk/>
            <pc:sldMk cId="4203692436" sldId="272"/>
            <ac:picMk id="5" creationId="{B84DC519-6F15-40F8-9569-2A9898B7E9DC}"/>
          </ac:picMkLst>
        </pc:picChg>
        <pc:picChg chg="add mod">
          <ac:chgData name="Anand Boreda" userId="1ed2a0c065c5cd79" providerId="LiveId" clId="{8D33D7EC-A967-4AB3-AAF0-4CE0DB2B58E8}" dt="2020-05-20T08:16:49.120" v="894" actId="1076"/>
          <ac:picMkLst>
            <pc:docMk/>
            <pc:sldMk cId="4203692436" sldId="272"/>
            <ac:picMk id="7" creationId="{2B47F1A4-F849-413D-9F26-4492C20BB13B}"/>
          </ac:picMkLst>
        </pc:picChg>
      </pc:sldChg>
      <pc:sldChg chg="new del">
        <pc:chgData name="Anand Boreda" userId="1ed2a0c065c5cd79" providerId="LiveId" clId="{8D33D7EC-A967-4AB3-AAF0-4CE0DB2B58E8}" dt="2020-05-20T06:31:27.889" v="295" actId="47"/>
        <pc:sldMkLst>
          <pc:docMk/>
          <pc:sldMk cId="525388985" sldId="273"/>
        </pc:sldMkLst>
      </pc:sldChg>
      <pc:sldChg chg="addSp delSp modSp new mod">
        <pc:chgData name="Anand Boreda" userId="1ed2a0c065c5cd79" providerId="LiveId" clId="{8D33D7EC-A967-4AB3-AAF0-4CE0DB2B58E8}" dt="2020-05-20T10:36:23.736" v="1807" actId="339"/>
        <pc:sldMkLst>
          <pc:docMk/>
          <pc:sldMk cId="3831601514" sldId="273"/>
        </pc:sldMkLst>
        <pc:spChg chg="add del mod">
          <ac:chgData name="Anand Boreda" userId="1ed2a0c065c5cd79" providerId="LiveId" clId="{8D33D7EC-A967-4AB3-AAF0-4CE0DB2B58E8}" dt="2020-05-20T06:31:59.509" v="314" actId="478"/>
          <ac:spMkLst>
            <pc:docMk/>
            <pc:sldMk cId="3831601514" sldId="273"/>
            <ac:spMk id="2" creationId="{017F094E-7266-4472-A0EE-E33F93C13914}"/>
          </ac:spMkLst>
        </pc:spChg>
        <pc:spChg chg="add mod">
          <ac:chgData name="Anand Boreda" userId="1ed2a0c065c5cd79" providerId="LiveId" clId="{8D33D7EC-A967-4AB3-AAF0-4CE0DB2B58E8}" dt="2020-05-20T06:32:24.308" v="333" actId="1076"/>
          <ac:spMkLst>
            <pc:docMk/>
            <pc:sldMk cId="3831601514" sldId="273"/>
            <ac:spMk id="3" creationId="{C38E523D-5CD7-412B-AA04-1EF8A155128F}"/>
          </ac:spMkLst>
        </pc:spChg>
        <pc:graphicFrameChg chg="add del mod">
          <ac:chgData name="Anand Boreda" userId="1ed2a0c065c5cd79" providerId="LiveId" clId="{8D33D7EC-A967-4AB3-AAF0-4CE0DB2B58E8}" dt="2020-05-20T06:33:08.234" v="339" actId="478"/>
          <ac:graphicFrameMkLst>
            <pc:docMk/>
            <pc:sldMk cId="3831601514" sldId="273"/>
            <ac:graphicFrameMk id="4" creationId="{BC7669EF-8F46-4008-B5B5-6E7981706B16}"/>
          </ac:graphicFrameMkLst>
        </pc:graphicFrameChg>
        <pc:graphicFrameChg chg="add del mod">
          <ac:chgData name="Anand Boreda" userId="1ed2a0c065c5cd79" providerId="LiveId" clId="{8D33D7EC-A967-4AB3-AAF0-4CE0DB2B58E8}" dt="2020-05-20T06:33:08.234" v="339" actId="478"/>
          <ac:graphicFrameMkLst>
            <pc:docMk/>
            <pc:sldMk cId="3831601514" sldId="273"/>
            <ac:graphicFrameMk id="5" creationId="{28F72024-BFFA-4540-8E61-6E23F48D48F3}"/>
          </ac:graphicFrameMkLst>
        </pc:graphicFrameChg>
        <pc:graphicFrameChg chg="add mod modGraphic">
          <ac:chgData name="Anand Boreda" userId="1ed2a0c065c5cd79" providerId="LiveId" clId="{8D33D7EC-A967-4AB3-AAF0-4CE0DB2B58E8}" dt="2020-05-20T10:36:23.736" v="1807" actId="339"/>
          <ac:graphicFrameMkLst>
            <pc:docMk/>
            <pc:sldMk cId="3831601514" sldId="273"/>
            <ac:graphicFrameMk id="6" creationId="{9C1C78C8-FC80-4A18-9AC7-66AC3C56F171}"/>
          </ac:graphicFrameMkLst>
        </pc:graphicFrameChg>
        <pc:graphicFrameChg chg="add del mod modGraphic">
          <ac:chgData name="Anand Boreda" userId="1ed2a0c065c5cd79" providerId="LiveId" clId="{8D33D7EC-A967-4AB3-AAF0-4CE0DB2B58E8}" dt="2020-05-20T07:59:34.945" v="756" actId="478"/>
          <ac:graphicFrameMkLst>
            <pc:docMk/>
            <pc:sldMk cId="3831601514" sldId="273"/>
            <ac:graphicFrameMk id="7" creationId="{CBDEB9C2-7F2D-4D2D-B09A-53CC3DB81138}"/>
          </ac:graphicFrameMkLst>
        </pc:graphicFrameChg>
      </pc:sldChg>
      <pc:sldChg chg="modSp add del mod ord">
        <pc:chgData name="Anand Boreda" userId="1ed2a0c065c5cd79" providerId="LiveId" clId="{8D33D7EC-A967-4AB3-AAF0-4CE0DB2B58E8}" dt="2020-05-20T08:24:38.395" v="1005" actId="1076"/>
        <pc:sldMkLst>
          <pc:docMk/>
          <pc:sldMk cId="2261185792" sldId="274"/>
        </pc:sldMkLst>
        <pc:spChg chg="mod">
          <ac:chgData name="Anand Boreda" userId="1ed2a0c065c5cd79" providerId="LiveId" clId="{8D33D7EC-A967-4AB3-AAF0-4CE0DB2B58E8}" dt="2020-05-20T08:24:38.395" v="1005" actId="1076"/>
          <ac:spMkLst>
            <pc:docMk/>
            <pc:sldMk cId="2261185792" sldId="274"/>
            <ac:spMk id="2" creationId="{5FED6429-0166-471D-A18B-41A4B80FD604}"/>
          </ac:spMkLst>
        </pc:spChg>
      </pc:sldChg>
      <pc:sldChg chg="addSp delSp modSp new mod">
        <pc:chgData name="Anand Boreda" userId="1ed2a0c065c5cd79" providerId="LiveId" clId="{8D33D7EC-A967-4AB3-AAF0-4CE0DB2B58E8}" dt="2020-05-20T08:19:01.515" v="910" actId="478"/>
        <pc:sldMkLst>
          <pc:docMk/>
          <pc:sldMk cId="2198282859" sldId="275"/>
        </pc:sldMkLst>
        <pc:spChg chg="del">
          <ac:chgData name="Anand Boreda" userId="1ed2a0c065c5cd79" providerId="LiveId" clId="{8D33D7EC-A967-4AB3-AAF0-4CE0DB2B58E8}" dt="2020-05-20T06:46:04.966" v="380" actId="478"/>
          <ac:spMkLst>
            <pc:docMk/>
            <pc:sldMk cId="2198282859" sldId="275"/>
            <ac:spMk id="2" creationId="{22FACFB7-A8F1-4EE5-A3C2-D39945061B79}"/>
          </ac:spMkLst>
        </pc:spChg>
        <pc:spChg chg="del">
          <ac:chgData name="Anand Boreda" userId="1ed2a0c065c5cd79" providerId="LiveId" clId="{8D33D7EC-A967-4AB3-AAF0-4CE0DB2B58E8}" dt="2020-05-20T06:46:06.087" v="381" actId="478"/>
          <ac:spMkLst>
            <pc:docMk/>
            <pc:sldMk cId="2198282859" sldId="275"/>
            <ac:spMk id="3" creationId="{5ACFCCBD-7BFD-4F8A-8C01-BB4AA27D1495}"/>
          </ac:spMkLst>
        </pc:spChg>
        <pc:spChg chg="del">
          <ac:chgData name="Anand Boreda" userId="1ed2a0c065c5cd79" providerId="LiveId" clId="{8D33D7EC-A967-4AB3-AAF0-4CE0DB2B58E8}" dt="2020-05-20T06:46:06.977" v="382" actId="478"/>
          <ac:spMkLst>
            <pc:docMk/>
            <pc:sldMk cId="2198282859" sldId="275"/>
            <ac:spMk id="4" creationId="{845048B0-7F9C-4015-8E85-572FCDFBFE5F}"/>
          </ac:spMkLst>
        </pc:spChg>
        <pc:spChg chg="add del mod">
          <ac:chgData name="Anand Boreda" userId="1ed2a0c065c5cd79" providerId="LiveId" clId="{8D33D7EC-A967-4AB3-AAF0-4CE0DB2B58E8}" dt="2020-05-20T08:19:01.515" v="910" actId="478"/>
          <ac:spMkLst>
            <pc:docMk/>
            <pc:sldMk cId="2198282859" sldId="275"/>
            <ac:spMk id="5" creationId="{02B44292-7AF7-4DAC-A67A-8F6D5398A58F}"/>
          </ac:spMkLst>
        </pc:spChg>
        <pc:spChg chg="add del mod">
          <ac:chgData name="Anand Boreda" userId="1ed2a0c065c5cd79" providerId="LiveId" clId="{8D33D7EC-A967-4AB3-AAF0-4CE0DB2B58E8}" dt="2020-05-20T06:49:05.691" v="425"/>
          <ac:spMkLst>
            <pc:docMk/>
            <pc:sldMk cId="2198282859" sldId="275"/>
            <ac:spMk id="7" creationId="{B30E3E32-0CC1-44BE-B263-5AEAB8E37F72}"/>
          </ac:spMkLst>
        </pc:spChg>
        <pc:picChg chg="add mod">
          <ac:chgData name="Anand Boreda" userId="1ed2a0c065c5cd79" providerId="LiveId" clId="{8D33D7EC-A967-4AB3-AAF0-4CE0DB2B58E8}" dt="2020-05-20T07:23:43.715" v="678" actId="14861"/>
          <ac:picMkLst>
            <pc:docMk/>
            <pc:sldMk cId="2198282859" sldId="275"/>
            <ac:picMk id="6" creationId="{89979503-47FE-4F4D-8E87-7668E783127E}"/>
          </ac:picMkLst>
        </pc:picChg>
      </pc:sldChg>
      <pc:sldChg chg="addSp delSp modSp new mod">
        <pc:chgData name="Anand Boreda" userId="1ed2a0c065c5cd79" providerId="LiveId" clId="{8D33D7EC-A967-4AB3-AAF0-4CE0DB2B58E8}" dt="2020-05-20T07:59:12.156" v="755" actId="20577"/>
        <pc:sldMkLst>
          <pc:docMk/>
          <pc:sldMk cId="3923961500" sldId="276"/>
        </pc:sldMkLst>
        <pc:spChg chg="del">
          <ac:chgData name="Anand Boreda" userId="1ed2a0c065c5cd79" providerId="LiveId" clId="{8D33D7EC-A967-4AB3-AAF0-4CE0DB2B58E8}" dt="2020-05-20T07:58:14.046" v="721" actId="478"/>
          <ac:spMkLst>
            <pc:docMk/>
            <pc:sldMk cId="3923961500" sldId="276"/>
            <ac:spMk id="2" creationId="{2DFB4083-779E-4221-9A5D-948AA7D9B1C0}"/>
          </ac:spMkLst>
        </pc:spChg>
        <pc:spChg chg="del">
          <ac:chgData name="Anand Boreda" userId="1ed2a0c065c5cd79" providerId="LiveId" clId="{8D33D7EC-A967-4AB3-AAF0-4CE0DB2B58E8}" dt="2020-05-20T07:58:15.049" v="722" actId="478"/>
          <ac:spMkLst>
            <pc:docMk/>
            <pc:sldMk cId="3923961500" sldId="276"/>
            <ac:spMk id="3" creationId="{E8E5CF24-3632-460E-9E57-5F6FB14BCC1A}"/>
          </ac:spMkLst>
        </pc:spChg>
        <pc:spChg chg="del">
          <ac:chgData name="Anand Boreda" userId="1ed2a0c065c5cd79" providerId="LiveId" clId="{8D33D7EC-A967-4AB3-AAF0-4CE0DB2B58E8}" dt="2020-05-20T07:58:16.173" v="723" actId="478"/>
          <ac:spMkLst>
            <pc:docMk/>
            <pc:sldMk cId="3923961500" sldId="276"/>
            <ac:spMk id="4" creationId="{00FAB964-06B0-41ED-B947-902504FF9A7E}"/>
          </ac:spMkLst>
        </pc:spChg>
        <pc:spChg chg="add mod">
          <ac:chgData name="Anand Boreda" userId="1ed2a0c065c5cd79" providerId="LiveId" clId="{8D33D7EC-A967-4AB3-AAF0-4CE0DB2B58E8}" dt="2020-05-20T07:58:38.746" v="746" actId="20577"/>
          <ac:spMkLst>
            <pc:docMk/>
            <pc:sldMk cId="3923961500" sldId="276"/>
            <ac:spMk id="5" creationId="{7E83B7AC-9CDB-4AF4-ACD1-8E4711547049}"/>
          </ac:spMkLst>
        </pc:spChg>
        <pc:spChg chg="add del mod">
          <ac:chgData name="Anand Boreda" userId="1ed2a0c065c5cd79" providerId="LiveId" clId="{8D33D7EC-A967-4AB3-AAF0-4CE0DB2B58E8}" dt="2020-05-20T07:59:12.156" v="755" actId="20577"/>
          <ac:spMkLst>
            <pc:docMk/>
            <pc:sldMk cId="3923961500" sldId="276"/>
            <ac:spMk id="6" creationId="{FBBF285E-A4AE-4A91-A662-38E893C4E840}"/>
          </ac:spMkLst>
        </pc:spChg>
      </pc:sldChg>
      <pc:sldChg chg="addSp delSp modSp add mod">
        <pc:chgData name="Anand Boreda" userId="1ed2a0c065c5cd79" providerId="LiveId" clId="{8D33D7EC-A967-4AB3-AAF0-4CE0DB2B58E8}" dt="2020-05-20T08:03:19.216" v="804" actId="20577"/>
        <pc:sldMkLst>
          <pc:docMk/>
          <pc:sldMk cId="2934042962" sldId="277"/>
        </pc:sldMkLst>
        <pc:spChg chg="add mod">
          <ac:chgData name="Anand Boreda" userId="1ed2a0c065c5cd79" providerId="LiveId" clId="{8D33D7EC-A967-4AB3-AAF0-4CE0DB2B58E8}" dt="2020-05-20T08:03:19.216" v="804" actId="20577"/>
          <ac:spMkLst>
            <pc:docMk/>
            <pc:sldMk cId="2934042962" sldId="277"/>
            <ac:spMk id="2" creationId="{932D870D-3191-4E86-B43E-C583E6D2D221}"/>
          </ac:spMkLst>
        </pc:spChg>
        <pc:spChg chg="mod">
          <ac:chgData name="Anand Boreda" userId="1ed2a0c065c5cd79" providerId="LiveId" clId="{8D33D7EC-A967-4AB3-AAF0-4CE0DB2B58E8}" dt="2020-05-20T08:00:43.618" v="783" actId="20577"/>
          <ac:spMkLst>
            <pc:docMk/>
            <pc:sldMk cId="2934042962" sldId="277"/>
            <ac:spMk id="5" creationId="{7E83B7AC-9CDB-4AF4-ACD1-8E4711547049}"/>
          </ac:spMkLst>
        </pc:spChg>
        <pc:spChg chg="del">
          <ac:chgData name="Anand Boreda" userId="1ed2a0c065c5cd79" providerId="LiveId" clId="{8D33D7EC-A967-4AB3-AAF0-4CE0DB2B58E8}" dt="2020-05-20T08:00:54.457" v="784" actId="478"/>
          <ac:spMkLst>
            <pc:docMk/>
            <pc:sldMk cId="2934042962" sldId="277"/>
            <ac:spMk id="6" creationId="{FBBF285E-A4AE-4A91-A662-38E893C4E840}"/>
          </ac:spMkLst>
        </pc:spChg>
      </pc:sldChg>
      <pc:sldChg chg="addSp modSp new mod">
        <pc:chgData name="Anand Boreda" userId="1ed2a0c065c5cd79" providerId="LiveId" clId="{8D33D7EC-A967-4AB3-AAF0-4CE0DB2B58E8}" dt="2020-05-20T08:04:51.731" v="812" actId="14100"/>
        <pc:sldMkLst>
          <pc:docMk/>
          <pc:sldMk cId="389920501" sldId="278"/>
        </pc:sldMkLst>
        <pc:picChg chg="add mod">
          <ac:chgData name="Anand Boreda" userId="1ed2a0c065c5cd79" providerId="LiveId" clId="{8D33D7EC-A967-4AB3-AAF0-4CE0DB2B58E8}" dt="2020-05-20T08:04:51.731" v="812" actId="14100"/>
          <ac:picMkLst>
            <pc:docMk/>
            <pc:sldMk cId="389920501" sldId="278"/>
            <ac:picMk id="2" creationId="{AA0A6C84-16B5-4DAD-9108-98A928D5ECC9}"/>
          </ac:picMkLst>
        </pc:picChg>
      </pc:sldChg>
      <pc:sldChg chg="addSp modSp new mod">
        <pc:chgData name="Anand Boreda" userId="1ed2a0c065c5cd79" providerId="LiveId" clId="{8D33D7EC-A967-4AB3-AAF0-4CE0DB2B58E8}" dt="2020-05-20T08:05:48.579" v="816" actId="14100"/>
        <pc:sldMkLst>
          <pc:docMk/>
          <pc:sldMk cId="1886042790" sldId="279"/>
        </pc:sldMkLst>
        <pc:picChg chg="add mod">
          <ac:chgData name="Anand Boreda" userId="1ed2a0c065c5cd79" providerId="LiveId" clId="{8D33D7EC-A967-4AB3-AAF0-4CE0DB2B58E8}" dt="2020-05-20T08:05:48.579" v="816" actId="14100"/>
          <ac:picMkLst>
            <pc:docMk/>
            <pc:sldMk cId="1886042790" sldId="279"/>
            <ac:picMk id="2" creationId="{FEFC8E2B-ABD4-4CD8-AFAF-49F6A1732C2B}"/>
          </ac:picMkLst>
        </pc:picChg>
      </pc:sldChg>
      <pc:sldChg chg="addSp modSp new mod">
        <pc:chgData name="Anand Boreda" userId="1ed2a0c065c5cd79" providerId="LiveId" clId="{8D33D7EC-A967-4AB3-AAF0-4CE0DB2B58E8}" dt="2020-05-20T08:06:37.777" v="820" actId="14100"/>
        <pc:sldMkLst>
          <pc:docMk/>
          <pc:sldMk cId="1712200122" sldId="280"/>
        </pc:sldMkLst>
        <pc:picChg chg="add mod">
          <ac:chgData name="Anand Boreda" userId="1ed2a0c065c5cd79" providerId="LiveId" clId="{8D33D7EC-A967-4AB3-AAF0-4CE0DB2B58E8}" dt="2020-05-20T08:06:37.777" v="820" actId="14100"/>
          <ac:picMkLst>
            <pc:docMk/>
            <pc:sldMk cId="1712200122" sldId="280"/>
            <ac:picMk id="2" creationId="{2E23F8B4-8B4F-4349-857D-106B38155983}"/>
          </ac:picMkLst>
        </pc:picChg>
      </pc:sldChg>
      <pc:sldChg chg="addSp modSp new mod">
        <pc:chgData name="Anand Boreda" userId="1ed2a0c065c5cd79" providerId="LiveId" clId="{8D33D7EC-A967-4AB3-AAF0-4CE0DB2B58E8}" dt="2020-05-20T08:07:02.030" v="824" actId="14100"/>
        <pc:sldMkLst>
          <pc:docMk/>
          <pc:sldMk cId="384183830" sldId="281"/>
        </pc:sldMkLst>
        <pc:picChg chg="add mod">
          <ac:chgData name="Anand Boreda" userId="1ed2a0c065c5cd79" providerId="LiveId" clId="{8D33D7EC-A967-4AB3-AAF0-4CE0DB2B58E8}" dt="2020-05-20T08:07:02.030" v="824" actId="14100"/>
          <ac:picMkLst>
            <pc:docMk/>
            <pc:sldMk cId="384183830" sldId="281"/>
            <ac:picMk id="2" creationId="{264F8816-4144-42C1-B537-9A3D6C7ADC26}"/>
          </ac:picMkLst>
        </pc:picChg>
      </pc:sldChg>
      <pc:sldChg chg="addSp modSp new mod">
        <pc:chgData name="Anand Boreda" userId="1ed2a0c065c5cd79" providerId="LiveId" clId="{8D33D7EC-A967-4AB3-AAF0-4CE0DB2B58E8}" dt="2020-05-20T08:07:57.192" v="828" actId="14100"/>
        <pc:sldMkLst>
          <pc:docMk/>
          <pc:sldMk cId="1310610938" sldId="282"/>
        </pc:sldMkLst>
        <pc:picChg chg="add mod">
          <ac:chgData name="Anand Boreda" userId="1ed2a0c065c5cd79" providerId="LiveId" clId="{8D33D7EC-A967-4AB3-AAF0-4CE0DB2B58E8}" dt="2020-05-20T08:07:57.192" v="828" actId="14100"/>
          <ac:picMkLst>
            <pc:docMk/>
            <pc:sldMk cId="1310610938" sldId="282"/>
            <ac:picMk id="2" creationId="{52C48DC6-BC6B-4003-88EB-241EAE158879}"/>
          </ac:picMkLst>
        </pc:picChg>
      </pc:sldChg>
      <pc:sldChg chg="addSp modSp new mod">
        <pc:chgData name="Anand Boreda" userId="1ed2a0c065c5cd79" providerId="LiveId" clId="{8D33D7EC-A967-4AB3-AAF0-4CE0DB2B58E8}" dt="2020-05-20T08:08:18.507" v="832" actId="14100"/>
        <pc:sldMkLst>
          <pc:docMk/>
          <pc:sldMk cId="3151162274" sldId="283"/>
        </pc:sldMkLst>
        <pc:picChg chg="add mod">
          <ac:chgData name="Anand Boreda" userId="1ed2a0c065c5cd79" providerId="LiveId" clId="{8D33D7EC-A967-4AB3-AAF0-4CE0DB2B58E8}" dt="2020-05-20T08:08:18.507" v="832" actId="14100"/>
          <ac:picMkLst>
            <pc:docMk/>
            <pc:sldMk cId="3151162274" sldId="283"/>
            <ac:picMk id="2" creationId="{5A1B13E8-5D54-4267-8AE1-15FF29FABD35}"/>
          </ac:picMkLst>
        </pc:picChg>
      </pc:sldChg>
      <pc:sldChg chg="addSp modSp new mod">
        <pc:chgData name="Anand Boreda" userId="1ed2a0c065c5cd79" providerId="LiveId" clId="{8D33D7EC-A967-4AB3-AAF0-4CE0DB2B58E8}" dt="2020-05-20T08:08:39.379" v="836" actId="14100"/>
        <pc:sldMkLst>
          <pc:docMk/>
          <pc:sldMk cId="2012195850" sldId="284"/>
        </pc:sldMkLst>
        <pc:picChg chg="add mod">
          <ac:chgData name="Anand Boreda" userId="1ed2a0c065c5cd79" providerId="LiveId" clId="{8D33D7EC-A967-4AB3-AAF0-4CE0DB2B58E8}" dt="2020-05-20T08:08:39.379" v="836" actId="14100"/>
          <ac:picMkLst>
            <pc:docMk/>
            <pc:sldMk cId="2012195850" sldId="284"/>
            <ac:picMk id="2" creationId="{F8FE42DA-2FA6-4B83-9881-F8EE36F4EC8F}"/>
          </ac:picMkLst>
        </pc:picChg>
      </pc:sldChg>
      <pc:sldChg chg="addSp modSp new mod">
        <pc:chgData name="Anand Boreda" userId="1ed2a0c065c5cd79" providerId="LiveId" clId="{8D33D7EC-A967-4AB3-AAF0-4CE0DB2B58E8}" dt="2020-05-20T10:29:52.535" v="1785" actId="14734"/>
        <pc:sldMkLst>
          <pc:docMk/>
          <pc:sldMk cId="1089875449" sldId="285"/>
        </pc:sldMkLst>
        <pc:spChg chg="add mod">
          <ac:chgData name="Anand Boreda" userId="1ed2a0c065c5cd79" providerId="LiveId" clId="{8D33D7EC-A967-4AB3-AAF0-4CE0DB2B58E8}" dt="2020-05-20T08:11:49.689" v="866" actId="20577"/>
          <ac:spMkLst>
            <pc:docMk/>
            <pc:sldMk cId="1089875449" sldId="285"/>
            <ac:spMk id="3" creationId="{461AF11D-CB02-4B4D-AD35-7142540660E6}"/>
          </ac:spMkLst>
        </pc:spChg>
        <pc:graphicFrameChg chg="add mod modGraphic">
          <ac:chgData name="Anand Boreda" userId="1ed2a0c065c5cd79" providerId="LiveId" clId="{8D33D7EC-A967-4AB3-AAF0-4CE0DB2B58E8}" dt="2020-05-20T10:29:52.535" v="1785" actId="14734"/>
          <ac:graphicFrameMkLst>
            <pc:docMk/>
            <pc:sldMk cId="1089875449" sldId="285"/>
            <ac:graphicFrameMk id="2" creationId="{917126B8-0D40-4A82-BAD0-3F169D19DAED}"/>
          </ac:graphicFrameMkLst>
        </pc:graphicFrameChg>
      </pc:sldChg>
      <pc:sldChg chg="addSp delSp modSp new del mod">
        <pc:chgData name="Anand Boreda" userId="1ed2a0c065c5cd79" providerId="LiveId" clId="{8D33D7EC-A967-4AB3-AAF0-4CE0DB2B58E8}" dt="2020-05-20T08:16:39.615" v="893" actId="47"/>
        <pc:sldMkLst>
          <pc:docMk/>
          <pc:sldMk cId="580427423" sldId="286"/>
        </pc:sldMkLst>
        <pc:spChg chg="del">
          <ac:chgData name="Anand Boreda" userId="1ed2a0c065c5cd79" providerId="LiveId" clId="{8D33D7EC-A967-4AB3-AAF0-4CE0DB2B58E8}" dt="2020-05-20T08:14:25.352" v="868" actId="478"/>
          <ac:spMkLst>
            <pc:docMk/>
            <pc:sldMk cId="580427423" sldId="286"/>
            <ac:spMk id="2" creationId="{8DD30A5A-6182-4363-962A-82A81D8AF60B}"/>
          </ac:spMkLst>
        </pc:spChg>
        <pc:spChg chg="del">
          <ac:chgData name="Anand Boreda" userId="1ed2a0c065c5cd79" providerId="LiveId" clId="{8D33D7EC-A967-4AB3-AAF0-4CE0DB2B58E8}" dt="2020-05-20T08:14:26.806" v="869" actId="478"/>
          <ac:spMkLst>
            <pc:docMk/>
            <pc:sldMk cId="580427423" sldId="286"/>
            <ac:spMk id="3" creationId="{9EF446E2-57C9-42FF-AB58-901A15E1FFB2}"/>
          </ac:spMkLst>
        </pc:spChg>
        <pc:spChg chg="add mod">
          <ac:chgData name="Anand Boreda" userId="1ed2a0c065c5cd79" providerId="LiveId" clId="{8D33D7EC-A967-4AB3-AAF0-4CE0DB2B58E8}" dt="2020-05-20T08:15:41.370" v="882" actId="1076"/>
          <ac:spMkLst>
            <pc:docMk/>
            <pc:sldMk cId="580427423" sldId="286"/>
            <ac:spMk id="4" creationId="{FCEF182A-84D3-4AAA-A737-0326CC153E4D}"/>
          </ac:spMkLst>
        </pc:spChg>
      </pc:sldChg>
      <pc:sldChg chg="addSp delSp modSp new del mod">
        <pc:chgData name="Anand Boreda" userId="1ed2a0c065c5cd79" providerId="LiveId" clId="{8D33D7EC-A967-4AB3-AAF0-4CE0DB2B58E8}" dt="2020-05-20T08:16:26.776" v="890" actId="47"/>
        <pc:sldMkLst>
          <pc:docMk/>
          <pc:sldMk cId="2442345305" sldId="287"/>
        </pc:sldMkLst>
        <pc:spChg chg="del">
          <ac:chgData name="Anand Boreda" userId="1ed2a0c065c5cd79" providerId="LiveId" clId="{8D33D7EC-A967-4AB3-AAF0-4CE0DB2B58E8}" dt="2020-05-20T08:15:57.077" v="884" actId="478"/>
          <ac:spMkLst>
            <pc:docMk/>
            <pc:sldMk cId="2442345305" sldId="287"/>
            <ac:spMk id="2" creationId="{D7F22013-9938-4A4D-8A9E-F4665FC933C2}"/>
          </ac:spMkLst>
        </pc:spChg>
        <pc:spChg chg="del">
          <ac:chgData name="Anand Boreda" userId="1ed2a0c065c5cd79" providerId="LiveId" clId="{8D33D7EC-A967-4AB3-AAF0-4CE0DB2B58E8}" dt="2020-05-20T08:15:59.073" v="885" actId="478"/>
          <ac:spMkLst>
            <pc:docMk/>
            <pc:sldMk cId="2442345305" sldId="287"/>
            <ac:spMk id="3" creationId="{C387A4AB-E591-419B-AF44-A442AA2CB082}"/>
          </ac:spMkLst>
        </pc:spChg>
        <pc:spChg chg="add mod">
          <ac:chgData name="Anand Boreda" userId="1ed2a0c065c5cd79" providerId="LiveId" clId="{8D33D7EC-A967-4AB3-AAF0-4CE0DB2B58E8}" dt="2020-05-20T08:16:06.246" v="887" actId="1076"/>
          <ac:spMkLst>
            <pc:docMk/>
            <pc:sldMk cId="2442345305" sldId="287"/>
            <ac:spMk id="4" creationId="{DC294E0B-8C58-474D-9F65-F1873D9A1D9D}"/>
          </ac:spMkLst>
        </pc:spChg>
      </pc:sldChg>
      <pc:sldChg chg="addSp modSp new mod">
        <pc:chgData name="Anand Boreda" userId="1ed2a0c065c5cd79" providerId="LiveId" clId="{8D33D7EC-A967-4AB3-AAF0-4CE0DB2B58E8}" dt="2020-05-20T08:24:42.915" v="1006" actId="1076"/>
        <pc:sldMkLst>
          <pc:docMk/>
          <pc:sldMk cId="4128710902" sldId="287"/>
        </pc:sldMkLst>
        <pc:spChg chg="add mod">
          <ac:chgData name="Anand Boreda" userId="1ed2a0c065c5cd79" providerId="LiveId" clId="{8D33D7EC-A967-4AB3-AAF0-4CE0DB2B58E8}" dt="2020-05-20T08:24:42.915" v="1006" actId="1076"/>
          <ac:spMkLst>
            <pc:docMk/>
            <pc:sldMk cId="4128710902" sldId="287"/>
            <ac:spMk id="2" creationId="{40243393-1537-41AE-B5FA-84B06CE92124}"/>
          </ac:spMkLst>
        </pc:spChg>
      </pc:sldChg>
      <pc:sldChg chg="addSp delSp modSp new mod ord">
        <pc:chgData name="Anand Boreda" userId="1ed2a0c065c5cd79" providerId="LiveId" clId="{8D33D7EC-A967-4AB3-AAF0-4CE0DB2B58E8}" dt="2020-05-20T08:40:53.920" v="1110" actId="1076"/>
        <pc:sldMkLst>
          <pc:docMk/>
          <pc:sldMk cId="1628415905" sldId="288"/>
        </pc:sldMkLst>
        <pc:spChg chg="add del mod">
          <ac:chgData name="Anand Boreda" userId="1ed2a0c065c5cd79" providerId="LiveId" clId="{8D33D7EC-A967-4AB3-AAF0-4CE0DB2B58E8}" dt="2020-05-20T08:18:55.608" v="908" actId="478"/>
          <ac:spMkLst>
            <pc:docMk/>
            <pc:sldMk cId="1628415905" sldId="288"/>
            <ac:spMk id="2" creationId="{ABB0AA1E-2537-466F-88DE-C344F544FD37}"/>
          </ac:spMkLst>
        </pc:spChg>
        <pc:spChg chg="add mod">
          <ac:chgData name="Anand Boreda" userId="1ed2a0c065c5cd79" providerId="LiveId" clId="{8D33D7EC-A967-4AB3-AAF0-4CE0DB2B58E8}" dt="2020-05-20T08:37:00.351" v="1084" actId="1076"/>
          <ac:spMkLst>
            <pc:docMk/>
            <pc:sldMk cId="1628415905" sldId="288"/>
            <ac:spMk id="3" creationId="{4DD02393-C7F8-46CE-AB64-FA07DE107B9F}"/>
          </ac:spMkLst>
        </pc:spChg>
        <pc:spChg chg="add del mod">
          <ac:chgData name="Anand Boreda" userId="1ed2a0c065c5cd79" providerId="LiveId" clId="{8D33D7EC-A967-4AB3-AAF0-4CE0DB2B58E8}" dt="2020-05-20T08:38:16.292" v="1099" actId="14100"/>
          <ac:spMkLst>
            <pc:docMk/>
            <pc:sldMk cId="1628415905" sldId="288"/>
            <ac:spMk id="4" creationId="{50DCF970-8156-4CFD-B2C6-085AD5C38BA7}"/>
          </ac:spMkLst>
        </pc:spChg>
        <pc:spChg chg="add mod">
          <ac:chgData name="Anand Boreda" userId="1ed2a0c065c5cd79" providerId="LiveId" clId="{8D33D7EC-A967-4AB3-AAF0-4CE0DB2B58E8}" dt="2020-05-20T08:38:21.698" v="1100" actId="14100"/>
          <ac:spMkLst>
            <pc:docMk/>
            <pc:sldMk cId="1628415905" sldId="288"/>
            <ac:spMk id="6" creationId="{09B294DA-6BE0-4731-9AD6-C14C81E925B5}"/>
          </ac:spMkLst>
        </pc:spChg>
        <pc:spChg chg="add mod">
          <ac:chgData name="Anand Boreda" userId="1ed2a0c065c5cd79" providerId="LiveId" clId="{8D33D7EC-A967-4AB3-AAF0-4CE0DB2B58E8}" dt="2020-05-20T08:37:07.121" v="1085" actId="1076"/>
          <ac:spMkLst>
            <pc:docMk/>
            <pc:sldMk cId="1628415905" sldId="288"/>
            <ac:spMk id="14" creationId="{1C2D3BA3-7F25-45E5-A568-406D51F3154B}"/>
          </ac:spMkLst>
        </pc:spChg>
        <pc:spChg chg="add mod">
          <ac:chgData name="Anand Boreda" userId="1ed2a0c065c5cd79" providerId="LiveId" clId="{8D33D7EC-A967-4AB3-AAF0-4CE0DB2B58E8}" dt="2020-05-20T08:38:25.939" v="1101" actId="14100"/>
          <ac:spMkLst>
            <pc:docMk/>
            <pc:sldMk cId="1628415905" sldId="288"/>
            <ac:spMk id="16" creationId="{DEE65D1C-C289-4021-BA7A-0187C02BFEDE}"/>
          </ac:spMkLst>
        </pc:spChg>
        <pc:spChg chg="add del mod">
          <ac:chgData name="Anand Boreda" userId="1ed2a0c065c5cd79" providerId="LiveId" clId="{8D33D7EC-A967-4AB3-AAF0-4CE0DB2B58E8}" dt="2020-05-20T08:40:06.884" v="1103"/>
          <ac:spMkLst>
            <pc:docMk/>
            <pc:sldMk cId="1628415905" sldId="288"/>
            <ac:spMk id="17" creationId="{F34918D9-3BC0-412E-837A-392921194BF6}"/>
          </ac:spMkLst>
        </pc:spChg>
        <pc:spChg chg="add mod">
          <ac:chgData name="Anand Boreda" userId="1ed2a0c065c5cd79" providerId="LiveId" clId="{8D33D7EC-A967-4AB3-AAF0-4CE0DB2B58E8}" dt="2020-05-20T08:40:25.796" v="1106" actId="14100"/>
          <ac:spMkLst>
            <pc:docMk/>
            <pc:sldMk cId="1628415905" sldId="288"/>
            <ac:spMk id="18" creationId="{0096BDA3-5E5C-4799-A972-55C35056E035}"/>
          </ac:spMkLst>
        </pc:spChg>
        <pc:graphicFrameChg chg="add mod">
          <ac:chgData name="Anand Boreda" userId="1ed2a0c065c5cd79" providerId="LiveId" clId="{8D33D7EC-A967-4AB3-AAF0-4CE0DB2B58E8}" dt="2020-05-20T08:24:58.556" v="1010" actId="14100"/>
          <ac:graphicFrameMkLst>
            <pc:docMk/>
            <pc:sldMk cId="1628415905" sldId="288"/>
            <ac:graphicFrameMk id="5" creationId="{0E388924-92C9-4FCC-899F-C90A9FC89F64}"/>
          </ac:graphicFrameMkLst>
        </pc:graphicFrameChg>
        <pc:graphicFrameChg chg="add del mod modGraphic">
          <ac:chgData name="Anand Boreda" userId="1ed2a0c065c5cd79" providerId="LiveId" clId="{8D33D7EC-A967-4AB3-AAF0-4CE0DB2B58E8}" dt="2020-05-20T08:28:17.862" v="1026" actId="478"/>
          <ac:graphicFrameMkLst>
            <pc:docMk/>
            <pc:sldMk cId="1628415905" sldId="288"/>
            <ac:graphicFrameMk id="7" creationId="{E97B1CB8-8DC5-4911-BE3E-7B661637A017}"/>
          </ac:graphicFrameMkLst>
        </pc:graphicFrameChg>
        <pc:graphicFrameChg chg="add del mod">
          <ac:chgData name="Anand Boreda" userId="1ed2a0c065c5cd79" providerId="LiveId" clId="{8D33D7EC-A967-4AB3-AAF0-4CE0DB2B58E8}" dt="2020-05-20T08:28:54.958" v="1030" actId="478"/>
          <ac:graphicFrameMkLst>
            <pc:docMk/>
            <pc:sldMk cId="1628415905" sldId="288"/>
            <ac:graphicFrameMk id="8" creationId="{F4CDB3FF-5B09-4065-B350-1BA7C3680019}"/>
          </ac:graphicFrameMkLst>
        </pc:graphicFrameChg>
        <pc:graphicFrameChg chg="add del mod">
          <ac:chgData name="Anand Boreda" userId="1ed2a0c065c5cd79" providerId="LiveId" clId="{8D33D7EC-A967-4AB3-AAF0-4CE0DB2B58E8}" dt="2020-05-20T08:28:54.958" v="1030" actId="478"/>
          <ac:graphicFrameMkLst>
            <pc:docMk/>
            <pc:sldMk cId="1628415905" sldId="288"/>
            <ac:graphicFrameMk id="9" creationId="{499DA68B-925C-4139-BE1C-BF3CE2D5EBF8}"/>
          </ac:graphicFrameMkLst>
        </pc:graphicFrameChg>
        <pc:graphicFrameChg chg="add mod">
          <ac:chgData name="Anand Boreda" userId="1ed2a0c065c5cd79" providerId="LiveId" clId="{8D33D7EC-A967-4AB3-AAF0-4CE0DB2B58E8}" dt="2020-05-20T08:37:18.986" v="1088" actId="1076"/>
          <ac:graphicFrameMkLst>
            <pc:docMk/>
            <pc:sldMk cId="1628415905" sldId="288"/>
            <ac:graphicFrameMk id="10" creationId="{985E31F5-56AA-469B-9225-240B89B4BF81}"/>
          </ac:graphicFrameMkLst>
        </pc:graphicFrameChg>
        <pc:graphicFrameChg chg="add mod modGraphic">
          <ac:chgData name="Anand Boreda" userId="1ed2a0c065c5cd79" providerId="LiveId" clId="{8D33D7EC-A967-4AB3-AAF0-4CE0DB2B58E8}" dt="2020-05-20T08:37:25.163" v="1090" actId="1076"/>
          <ac:graphicFrameMkLst>
            <pc:docMk/>
            <pc:sldMk cId="1628415905" sldId="288"/>
            <ac:graphicFrameMk id="11" creationId="{5AECF47E-F7DD-4438-9220-F307BB47ED0A}"/>
          </ac:graphicFrameMkLst>
        </pc:graphicFrameChg>
        <pc:graphicFrameChg chg="add del mod modGraphic">
          <ac:chgData name="Anand Boreda" userId="1ed2a0c065c5cd79" providerId="LiveId" clId="{8D33D7EC-A967-4AB3-AAF0-4CE0DB2B58E8}" dt="2020-05-20T08:30:16.875" v="1047" actId="478"/>
          <ac:graphicFrameMkLst>
            <pc:docMk/>
            <pc:sldMk cId="1628415905" sldId="288"/>
            <ac:graphicFrameMk id="12" creationId="{A379570B-DD88-489C-B565-3B74A87061ED}"/>
          </ac:graphicFrameMkLst>
        </pc:graphicFrameChg>
        <pc:graphicFrameChg chg="add del mod">
          <ac:chgData name="Anand Boreda" userId="1ed2a0c065c5cd79" providerId="LiveId" clId="{8D33D7EC-A967-4AB3-AAF0-4CE0DB2B58E8}" dt="2020-05-20T08:31:20.977" v="1052" actId="478"/>
          <ac:graphicFrameMkLst>
            <pc:docMk/>
            <pc:sldMk cId="1628415905" sldId="288"/>
            <ac:graphicFrameMk id="13" creationId="{2972CFC9-0F4A-47FF-82FB-6098A0ECC373}"/>
          </ac:graphicFrameMkLst>
        </pc:graphicFrameChg>
        <pc:graphicFrameChg chg="add mod">
          <ac:chgData name="Anand Boreda" userId="1ed2a0c065c5cd79" providerId="LiveId" clId="{8D33D7EC-A967-4AB3-AAF0-4CE0DB2B58E8}" dt="2020-05-20T08:37:10.802" v="1086" actId="1076"/>
          <ac:graphicFrameMkLst>
            <pc:docMk/>
            <pc:sldMk cId="1628415905" sldId="288"/>
            <ac:graphicFrameMk id="15" creationId="{8E0DEF5F-00F8-4D78-8644-457B4765B595}"/>
          </ac:graphicFrameMkLst>
        </pc:graphicFrameChg>
        <pc:graphicFrameChg chg="add mod">
          <ac:chgData name="Anand Boreda" userId="1ed2a0c065c5cd79" providerId="LiveId" clId="{8D33D7EC-A967-4AB3-AAF0-4CE0DB2B58E8}" dt="2020-05-20T08:40:45.550" v="1109" actId="1076"/>
          <ac:graphicFrameMkLst>
            <pc:docMk/>
            <pc:sldMk cId="1628415905" sldId="288"/>
            <ac:graphicFrameMk id="19" creationId="{410F6FF4-5D2B-4B9F-A42E-D30278E83085}"/>
          </ac:graphicFrameMkLst>
        </pc:graphicFrameChg>
        <pc:graphicFrameChg chg="add mod">
          <ac:chgData name="Anand Boreda" userId="1ed2a0c065c5cd79" providerId="LiveId" clId="{8D33D7EC-A967-4AB3-AAF0-4CE0DB2B58E8}" dt="2020-05-20T08:40:53.920" v="1110" actId="1076"/>
          <ac:graphicFrameMkLst>
            <pc:docMk/>
            <pc:sldMk cId="1628415905" sldId="288"/>
            <ac:graphicFrameMk id="20" creationId="{24FAA0B2-EC66-4FB6-B72E-DCF7AD546F0A}"/>
          </ac:graphicFrameMkLst>
        </pc:graphicFrameChg>
      </pc:sldChg>
      <pc:sldChg chg="delSp new del mod">
        <pc:chgData name="Anand Boreda" userId="1ed2a0c065c5cd79" providerId="LiveId" clId="{8D33D7EC-A967-4AB3-AAF0-4CE0DB2B58E8}" dt="2020-05-20T08:18:40.184" v="905" actId="47"/>
        <pc:sldMkLst>
          <pc:docMk/>
          <pc:sldMk cId="3726945229" sldId="288"/>
        </pc:sldMkLst>
        <pc:spChg chg="del">
          <ac:chgData name="Anand Boreda" userId="1ed2a0c065c5cd79" providerId="LiveId" clId="{8D33D7EC-A967-4AB3-AAF0-4CE0DB2B58E8}" dt="2020-05-20T08:18:34.139" v="903" actId="478"/>
          <ac:spMkLst>
            <pc:docMk/>
            <pc:sldMk cId="3726945229" sldId="288"/>
            <ac:spMk id="2" creationId="{FBFC9C9B-9B3F-407F-B49E-C0BB1BF87D0C}"/>
          </ac:spMkLst>
        </pc:spChg>
        <pc:spChg chg="del">
          <ac:chgData name="Anand Boreda" userId="1ed2a0c065c5cd79" providerId="LiveId" clId="{8D33D7EC-A967-4AB3-AAF0-4CE0DB2B58E8}" dt="2020-05-20T08:18:35.338" v="904" actId="478"/>
          <ac:spMkLst>
            <pc:docMk/>
            <pc:sldMk cId="3726945229" sldId="288"/>
            <ac:spMk id="3" creationId="{549AD818-C0F9-4F07-BA06-4628549C3E57}"/>
          </ac:spMkLst>
        </pc:spChg>
      </pc:sldChg>
      <pc:sldChg chg="addSp delSp modSp add mod">
        <pc:chgData name="Anand Boreda" userId="1ed2a0c065c5cd79" providerId="LiveId" clId="{8D33D7EC-A967-4AB3-AAF0-4CE0DB2B58E8}" dt="2020-05-20T08:58:19.308" v="1308" actId="1076"/>
        <pc:sldMkLst>
          <pc:docMk/>
          <pc:sldMk cId="415777958" sldId="289"/>
        </pc:sldMkLst>
        <pc:spChg chg="add del mod">
          <ac:chgData name="Anand Boreda" userId="1ed2a0c065c5cd79" providerId="LiveId" clId="{8D33D7EC-A967-4AB3-AAF0-4CE0DB2B58E8}" dt="2020-05-20T08:58:08.154" v="1307" actId="1076"/>
          <ac:spMkLst>
            <pc:docMk/>
            <pc:sldMk cId="415777958" sldId="289"/>
            <ac:spMk id="2" creationId="{31D7BB47-7C48-4961-B3BF-C9D8672CCF15}"/>
          </ac:spMkLst>
        </pc:spChg>
        <pc:spChg chg="mod">
          <ac:chgData name="Anand Boreda" userId="1ed2a0c065c5cd79" providerId="LiveId" clId="{8D33D7EC-A967-4AB3-AAF0-4CE0DB2B58E8}" dt="2020-05-20T08:42:11.828" v="1118" actId="14100"/>
          <ac:spMkLst>
            <pc:docMk/>
            <pc:sldMk cId="415777958" sldId="289"/>
            <ac:spMk id="3" creationId="{4DD02393-C7F8-46CE-AB64-FA07DE107B9F}"/>
          </ac:spMkLst>
        </pc:spChg>
        <pc:spChg chg="mod">
          <ac:chgData name="Anand Boreda" userId="1ed2a0c065c5cd79" providerId="LiveId" clId="{8D33D7EC-A967-4AB3-AAF0-4CE0DB2B58E8}" dt="2020-05-20T08:42:33.991" v="1127" actId="20577"/>
          <ac:spMkLst>
            <pc:docMk/>
            <pc:sldMk cId="415777958" sldId="289"/>
            <ac:spMk id="4" creationId="{50DCF970-8156-4CFD-B2C6-085AD5C38BA7}"/>
          </ac:spMkLst>
        </pc:spChg>
        <pc:spChg chg="del">
          <ac:chgData name="Anand Boreda" userId="1ed2a0c065c5cd79" providerId="LiveId" clId="{8D33D7EC-A967-4AB3-AAF0-4CE0DB2B58E8}" dt="2020-05-20T08:42:47.400" v="1128" actId="478"/>
          <ac:spMkLst>
            <pc:docMk/>
            <pc:sldMk cId="415777958" sldId="289"/>
            <ac:spMk id="6" creationId="{09B294DA-6BE0-4731-9AD6-C14C81E925B5}"/>
          </ac:spMkLst>
        </pc:spChg>
        <pc:spChg chg="del mod">
          <ac:chgData name="Anand Boreda" userId="1ed2a0c065c5cd79" providerId="LiveId" clId="{8D33D7EC-A967-4AB3-AAF0-4CE0DB2B58E8}" dt="2020-05-20T08:50:14.078" v="1242" actId="21"/>
          <ac:spMkLst>
            <pc:docMk/>
            <pc:sldMk cId="415777958" sldId="289"/>
            <ac:spMk id="14" creationId="{1C2D3BA3-7F25-45E5-A568-406D51F3154B}"/>
          </ac:spMkLst>
        </pc:spChg>
        <pc:spChg chg="add del mod">
          <ac:chgData name="Anand Boreda" userId="1ed2a0c065c5cd79" providerId="LiveId" clId="{8D33D7EC-A967-4AB3-AAF0-4CE0DB2B58E8}" dt="2020-05-20T08:53:19.419" v="1262" actId="21"/>
          <ac:spMkLst>
            <pc:docMk/>
            <pc:sldMk cId="415777958" sldId="289"/>
            <ac:spMk id="16" creationId="{DEE65D1C-C289-4021-BA7A-0187C02BFEDE}"/>
          </ac:spMkLst>
        </pc:spChg>
        <pc:spChg chg="del mod">
          <ac:chgData name="Anand Boreda" userId="1ed2a0c065c5cd79" providerId="LiveId" clId="{8D33D7EC-A967-4AB3-AAF0-4CE0DB2B58E8}" dt="2020-05-20T08:53:53.244" v="1272" actId="21"/>
          <ac:spMkLst>
            <pc:docMk/>
            <pc:sldMk cId="415777958" sldId="289"/>
            <ac:spMk id="18" creationId="{0096BDA3-5E5C-4799-A972-55C35056E035}"/>
          </ac:spMkLst>
        </pc:spChg>
        <pc:spChg chg="add mod">
          <ac:chgData name="Anand Boreda" userId="1ed2a0c065c5cd79" providerId="LiveId" clId="{8D33D7EC-A967-4AB3-AAF0-4CE0DB2B58E8}" dt="2020-05-20T08:50:27.834" v="1245" actId="1076"/>
          <ac:spMkLst>
            <pc:docMk/>
            <pc:sldMk cId="415777958" sldId="289"/>
            <ac:spMk id="21" creationId="{826B8C36-AAA7-4F15-AC26-6FB008E201C7}"/>
          </ac:spMkLst>
        </pc:spChg>
        <pc:spChg chg="add mod">
          <ac:chgData name="Anand Boreda" userId="1ed2a0c065c5cd79" providerId="LiveId" clId="{8D33D7EC-A967-4AB3-AAF0-4CE0DB2B58E8}" dt="2020-05-20T08:56:23.709" v="1303" actId="20577"/>
          <ac:spMkLst>
            <pc:docMk/>
            <pc:sldMk cId="415777958" sldId="289"/>
            <ac:spMk id="22" creationId="{CA79559F-B36C-4FD2-8E89-D25688084D7A}"/>
          </ac:spMkLst>
        </pc:spChg>
        <pc:spChg chg="add mod">
          <ac:chgData name="Anand Boreda" userId="1ed2a0c065c5cd79" providerId="LiveId" clId="{8D33D7EC-A967-4AB3-AAF0-4CE0DB2B58E8}" dt="2020-05-20T08:53:56.840" v="1273" actId="1076"/>
          <ac:spMkLst>
            <pc:docMk/>
            <pc:sldMk cId="415777958" sldId="289"/>
            <ac:spMk id="23" creationId="{BED54345-2868-49B0-A753-CC76F004AF31}"/>
          </ac:spMkLst>
        </pc:spChg>
        <pc:graphicFrameChg chg="del">
          <ac:chgData name="Anand Boreda" userId="1ed2a0c065c5cd79" providerId="LiveId" clId="{8D33D7EC-A967-4AB3-AAF0-4CE0DB2B58E8}" dt="2020-05-20T08:42:48.365" v="1129" actId="478"/>
          <ac:graphicFrameMkLst>
            <pc:docMk/>
            <pc:sldMk cId="415777958" sldId="289"/>
            <ac:graphicFrameMk id="11" creationId="{5AECF47E-F7DD-4438-9220-F307BB47ED0A}"/>
          </ac:graphicFrameMkLst>
        </pc:graphicFrameChg>
        <pc:graphicFrameChg chg="add mod">
          <ac:chgData name="Anand Boreda" userId="1ed2a0c065c5cd79" providerId="LiveId" clId="{8D33D7EC-A967-4AB3-AAF0-4CE0DB2B58E8}" dt="2020-05-20T08:58:19.308" v="1308" actId="1076"/>
          <ac:graphicFrameMkLst>
            <pc:docMk/>
            <pc:sldMk cId="415777958" sldId="289"/>
            <ac:graphicFrameMk id="17" creationId="{4834F08C-BEA0-4EC4-88C2-43622E3F3931}"/>
          </ac:graphicFrameMkLst>
        </pc:graphicFrameChg>
      </pc:sldChg>
      <pc:sldChg chg="addSp delSp modSp add mod">
        <pc:chgData name="Anand Boreda" userId="1ed2a0c065c5cd79" providerId="LiveId" clId="{8D33D7EC-A967-4AB3-AAF0-4CE0DB2B58E8}" dt="2020-05-20T08:57:49.525" v="1306" actId="1076"/>
        <pc:sldMkLst>
          <pc:docMk/>
          <pc:sldMk cId="3240199163" sldId="290"/>
        </pc:sldMkLst>
        <pc:spChg chg="del mod">
          <ac:chgData name="Anand Boreda" userId="1ed2a0c065c5cd79" providerId="LiveId" clId="{8D33D7EC-A967-4AB3-AAF0-4CE0DB2B58E8}" dt="2020-05-20T08:53:45.508" v="1269" actId="21"/>
          <ac:spMkLst>
            <pc:docMk/>
            <pc:sldMk cId="3240199163" sldId="290"/>
            <ac:spMk id="2" creationId="{31D7BB47-7C48-4961-B3BF-C9D8672CCF15}"/>
          </ac:spMkLst>
        </pc:spChg>
        <pc:spChg chg="del mod">
          <ac:chgData name="Anand Boreda" userId="1ed2a0c065c5cd79" providerId="LiveId" clId="{8D33D7EC-A967-4AB3-AAF0-4CE0DB2B58E8}" dt="2020-05-20T08:50:01.260" v="1239" actId="478"/>
          <ac:spMkLst>
            <pc:docMk/>
            <pc:sldMk cId="3240199163" sldId="290"/>
            <ac:spMk id="3" creationId="{4DD02393-C7F8-46CE-AB64-FA07DE107B9F}"/>
          </ac:spMkLst>
        </pc:spChg>
        <pc:spChg chg="add del mod">
          <ac:chgData name="Anand Boreda" userId="1ed2a0c065c5cd79" providerId="LiveId" clId="{8D33D7EC-A967-4AB3-AAF0-4CE0DB2B58E8}" dt="2020-05-20T08:53:25.212" v="1265" actId="21"/>
          <ac:spMkLst>
            <pc:docMk/>
            <pc:sldMk cId="3240199163" sldId="290"/>
            <ac:spMk id="4" creationId="{50DCF970-8156-4CFD-B2C6-085AD5C38BA7}"/>
          </ac:spMkLst>
        </pc:spChg>
        <pc:spChg chg="mod">
          <ac:chgData name="Anand Boreda" userId="1ed2a0c065c5cd79" providerId="LiveId" clId="{8D33D7EC-A967-4AB3-AAF0-4CE0DB2B58E8}" dt="2020-05-20T08:55:18.434" v="1287" actId="1076"/>
          <ac:spMkLst>
            <pc:docMk/>
            <pc:sldMk cId="3240199163" sldId="290"/>
            <ac:spMk id="14" creationId="{1C2D3BA3-7F25-45E5-A568-406D51F3154B}"/>
          </ac:spMkLst>
        </pc:spChg>
        <pc:spChg chg="mod">
          <ac:chgData name="Anand Boreda" userId="1ed2a0c065c5cd79" providerId="LiveId" clId="{8D33D7EC-A967-4AB3-AAF0-4CE0DB2B58E8}" dt="2020-05-20T08:55:32.803" v="1289" actId="1076"/>
          <ac:spMkLst>
            <pc:docMk/>
            <pc:sldMk cId="3240199163" sldId="290"/>
            <ac:spMk id="16" creationId="{DEE65D1C-C289-4021-BA7A-0187C02BFEDE}"/>
          </ac:spMkLst>
        </pc:spChg>
        <pc:spChg chg="mod">
          <ac:chgData name="Anand Boreda" userId="1ed2a0c065c5cd79" providerId="LiveId" clId="{8D33D7EC-A967-4AB3-AAF0-4CE0DB2B58E8}" dt="2020-05-20T08:55:56.481" v="1294" actId="14100"/>
          <ac:spMkLst>
            <pc:docMk/>
            <pc:sldMk cId="3240199163" sldId="290"/>
            <ac:spMk id="18" creationId="{0096BDA3-5E5C-4799-A972-55C35056E035}"/>
          </ac:spMkLst>
        </pc:spChg>
        <pc:spChg chg="add del mod">
          <ac:chgData name="Anand Boreda" userId="1ed2a0c065c5cd79" providerId="LiveId" clId="{8D33D7EC-A967-4AB3-AAF0-4CE0DB2B58E8}" dt="2020-05-20T08:50:04.548" v="1241" actId="478"/>
          <ac:spMkLst>
            <pc:docMk/>
            <pc:sldMk cId="3240199163" sldId="290"/>
            <ac:spMk id="21" creationId="{F0E17CB0-D0F2-4173-B82E-B183B88CCE90}"/>
          </ac:spMkLst>
        </pc:spChg>
        <pc:spChg chg="add mod">
          <ac:chgData name="Anand Boreda" userId="1ed2a0c065c5cd79" providerId="LiveId" clId="{8D33D7EC-A967-4AB3-AAF0-4CE0DB2B58E8}" dt="2020-05-20T08:57:49.525" v="1306" actId="1076"/>
          <ac:spMkLst>
            <pc:docMk/>
            <pc:sldMk cId="3240199163" sldId="290"/>
            <ac:spMk id="22" creationId="{2029A1BE-23EA-455A-A8E8-270601BD39D4}"/>
          </ac:spMkLst>
        </pc:spChg>
        <pc:spChg chg="add del mod">
          <ac:chgData name="Anand Boreda" userId="1ed2a0c065c5cd79" providerId="LiveId" clId="{8D33D7EC-A967-4AB3-AAF0-4CE0DB2B58E8}" dt="2020-05-20T08:52:31.759" v="1253"/>
          <ac:spMkLst>
            <pc:docMk/>
            <pc:sldMk cId="3240199163" sldId="290"/>
            <ac:spMk id="23" creationId="{63EF63C0-22A3-4890-83BD-FFFDC511AFD4}"/>
          </ac:spMkLst>
        </pc:spChg>
        <pc:spChg chg="add mod">
          <ac:chgData name="Anand Boreda" userId="1ed2a0c065c5cd79" providerId="LiveId" clId="{8D33D7EC-A967-4AB3-AAF0-4CE0DB2B58E8}" dt="2020-05-20T08:55:37.872" v="1290" actId="1076"/>
          <ac:spMkLst>
            <pc:docMk/>
            <pc:sldMk cId="3240199163" sldId="290"/>
            <ac:spMk id="24" creationId="{22C5ACA2-9F52-41B2-9179-E3415C0573FB}"/>
          </ac:spMkLst>
        </pc:spChg>
        <pc:spChg chg="add mod">
          <ac:chgData name="Anand Boreda" userId="1ed2a0c065c5cd79" providerId="LiveId" clId="{8D33D7EC-A967-4AB3-AAF0-4CE0DB2B58E8}" dt="2020-05-20T08:56:01.194" v="1295" actId="1076"/>
          <ac:spMkLst>
            <pc:docMk/>
            <pc:sldMk cId="3240199163" sldId="290"/>
            <ac:spMk id="25" creationId="{C8D82BBE-2F37-449E-84AA-49A67D9D7FB0}"/>
          </ac:spMkLst>
        </pc:spChg>
        <pc:graphicFrameChg chg="mod">
          <ac:chgData name="Anand Boreda" userId="1ed2a0c065c5cd79" providerId="LiveId" clId="{8D33D7EC-A967-4AB3-AAF0-4CE0DB2B58E8}" dt="2020-05-20T08:54:37.242" v="1284" actId="1076"/>
          <ac:graphicFrameMkLst>
            <pc:docMk/>
            <pc:sldMk cId="3240199163" sldId="290"/>
            <ac:graphicFrameMk id="17" creationId="{4834F08C-BEA0-4EC4-88C2-43622E3F3931}"/>
          </ac:graphicFrameMkLst>
        </pc:graphicFrameChg>
        <pc:graphicFrameChg chg="mod modGraphic">
          <ac:chgData name="Anand Boreda" userId="1ed2a0c065c5cd79" providerId="LiveId" clId="{8D33D7EC-A967-4AB3-AAF0-4CE0DB2B58E8}" dt="2020-05-20T08:48:56.954" v="1235" actId="1076"/>
          <ac:graphicFrameMkLst>
            <pc:docMk/>
            <pc:sldMk cId="3240199163" sldId="290"/>
            <ac:graphicFrameMk id="19" creationId="{410F6FF4-5D2B-4B9F-A42E-D30278E83085}"/>
          </ac:graphicFrameMkLst>
        </pc:graphicFrameChg>
        <pc:graphicFrameChg chg="mod">
          <ac:chgData name="Anand Boreda" userId="1ed2a0c065c5cd79" providerId="LiveId" clId="{8D33D7EC-A967-4AB3-AAF0-4CE0DB2B58E8}" dt="2020-05-20T08:48:23.899" v="1227" actId="1076"/>
          <ac:graphicFrameMkLst>
            <pc:docMk/>
            <pc:sldMk cId="3240199163" sldId="290"/>
            <ac:graphicFrameMk id="20" creationId="{24FAA0B2-EC66-4FB6-B72E-DCF7AD546F0A}"/>
          </ac:graphicFrameMkLst>
        </pc:graphicFrameChg>
        <pc:picChg chg="add del">
          <ac:chgData name="Anand Boreda" userId="1ed2a0c065c5cd79" providerId="LiveId" clId="{8D33D7EC-A967-4AB3-AAF0-4CE0DB2B58E8}" dt="2020-05-20T08:53:05.534" v="1259"/>
          <ac:picMkLst>
            <pc:docMk/>
            <pc:sldMk cId="3240199163" sldId="290"/>
            <ac:picMk id="6" creationId="{B02356CF-C4BC-4D9C-A02C-9C0A5CF017F9}"/>
          </ac:picMkLst>
        </pc:picChg>
      </pc:sldChg>
      <pc:sldChg chg="addSp delSp modSp new mod">
        <pc:chgData name="Anand Boreda" userId="1ed2a0c065c5cd79" providerId="LiveId" clId="{8D33D7EC-A967-4AB3-AAF0-4CE0DB2B58E8}" dt="2020-05-20T09:16:05.193" v="1401" actId="1076"/>
        <pc:sldMkLst>
          <pc:docMk/>
          <pc:sldMk cId="768805240" sldId="291"/>
        </pc:sldMkLst>
        <pc:spChg chg="del">
          <ac:chgData name="Anand Boreda" userId="1ed2a0c065c5cd79" providerId="LiveId" clId="{8D33D7EC-A967-4AB3-AAF0-4CE0DB2B58E8}" dt="2020-05-20T09:14:19.331" v="1366" actId="478"/>
          <ac:spMkLst>
            <pc:docMk/>
            <pc:sldMk cId="768805240" sldId="291"/>
            <ac:spMk id="2" creationId="{525C3AB7-88DA-4238-B6F1-CE31E0BB2CC9}"/>
          </ac:spMkLst>
        </pc:spChg>
        <pc:spChg chg="add mod">
          <ac:chgData name="Anand Boreda" userId="1ed2a0c065c5cd79" providerId="LiveId" clId="{8D33D7EC-A967-4AB3-AAF0-4CE0DB2B58E8}" dt="2020-05-20T09:14:35.993" v="1386" actId="20577"/>
          <ac:spMkLst>
            <pc:docMk/>
            <pc:sldMk cId="768805240" sldId="291"/>
            <ac:spMk id="3" creationId="{8BA6777D-5C0E-4D19-9F2D-637ADA2544A3}"/>
          </ac:spMkLst>
        </pc:spChg>
        <pc:spChg chg="add mod">
          <ac:chgData name="Anand Boreda" userId="1ed2a0c065c5cd79" providerId="LiveId" clId="{8D33D7EC-A967-4AB3-AAF0-4CE0DB2B58E8}" dt="2020-05-20T09:15:19.769" v="1392" actId="1076"/>
          <ac:spMkLst>
            <pc:docMk/>
            <pc:sldMk cId="768805240" sldId="291"/>
            <ac:spMk id="4" creationId="{EDF8EDA9-E087-445C-A379-A22D01DB592D}"/>
          </ac:spMkLst>
        </pc:spChg>
        <pc:spChg chg="add mod">
          <ac:chgData name="Anand Boreda" userId="1ed2a0c065c5cd79" providerId="LiveId" clId="{8D33D7EC-A967-4AB3-AAF0-4CE0DB2B58E8}" dt="2020-05-20T09:15:43.459" v="1397" actId="14100"/>
          <ac:spMkLst>
            <pc:docMk/>
            <pc:sldMk cId="768805240" sldId="291"/>
            <ac:spMk id="5" creationId="{594ADE32-CAEB-469B-95C7-C3B80C7713E3}"/>
          </ac:spMkLst>
        </pc:spChg>
        <pc:graphicFrameChg chg="add mod">
          <ac:chgData name="Anand Boreda" userId="1ed2a0c065c5cd79" providerId="LiveId" clId="{8D33D7EC-A967-4AB3-AAF0-4CE0DB2B58E8}" dt="2020-05-20T09:16:05.193" v="1401" actId="1076"/>
          <ac:graphicFrameMkLst>
            <pc:docMk/>
            <pc:sldMk cId="768805240" sldId="291"/>
            <ac:graphicFrameMk id="6" creationId="{077B030C-EF92-4184-B0E5-FED0768A63FA}"/>
          </ac:graphicFrameMkLst>
        </pc:graphicFrameChg>
        <pc:graphicFrameChg chg="add mod">
          <ac:chgData name="Anand Boreda" userId="1ed2a0c065c5cd79" providerId="LiveId" clId="{8D33D7EC-A967-4AB3-AAF0-4CE0DB2B58E8}" dt="2020-05-20T09:15:58.907" v="1400" actId="1076"/>
          <ac:graphicFrameMkLst>
            <pc:docMk/>
            <pc:sldMk cId="768805240" sldId="291"/>
            <ac:graphicFrameMk id="7" creationId="{1C708301-BCE8-4EBA-A1AA-B554CBB78223}"/>
          </ac:graphicFrameMkLst>
        </pc:graphicFrameChg>
      </pc:sldChg>
      <pc:sldChg chg="addSp modSp new del mod">
        <pc:chgData name="Anand Boreda" userId="1ed2a0c065c5cd79" providerId="LiveId" clId="{8D33D7EC-A967-4AB3-AAF0-4CE0DB2B58E8}" dt="2020-05-20T09:14:02.285" v="1364" actId="47"/>
        <pc:sldMkLst>
          <pc:docMk/>
          <pc:sldMk cId="1399596905" sldId="291"/>
        </pc:sldMkLst>
        <pc:spChg chg="add mod">
          <ac:chgData name="Anand Boreda" userId="1ed2a0c065c5cd79" providerId="LiveId" clId="{8D33D7EC-A967-4AB3-AAF0-4CE0DB2B58E8}" dt="2020-05-20T09:11:38.045" v="1320" actId="1076"/>
          <ac:spMkLst>
            <pc:docMk/>
            <pc:sldMk cId="1399596905" sldId="291"/>
            <ac:spMk id="2" creationId="{66803C6A-3942-4446-9934-807DA1F7D764}"/>
          </ac:spMkLst>
        </pc:spChg>
        <pc:spChg chg="add mod">
          <ac:chgData name="Anand Boreda" userId="1ed2a0c065c5cd79" providerId="LiveId" clId="{8D33D7EC-A967-4AB3-AAF0-4CE0DB2B58E8}" dt="2020-05-20T09:11:54.241" v="1325" actId="14100"/>
          <ac:spMkLst>
            <pc:docMk/>
            <pc:sldMk cId="1399596905" sldId="291"/>
            <ac:spMk id="3" creationId="{151D90A2-E7A0-4EA0-8950-313F9ACA196B}"/>
          </ac:spMkLst>
        </pc:spChg>
        <pc:spChg chg="add mod">
          <ac:chgData name="Anand Boreda" userId="1ed2a0c065c5cd79" providerId="LiveId" clId="{8D33D7EC-A967-4AB3-AAF0-4CE0DB2B58E8}" dt="2020-05-20T09:12:19.880" v="1332" actId="1076"/>
          <ac:spMkLst>
            <pc:docMk/>
            <pc:sldMk cId="1399596905" sldId="291"/>
            <ac:spMk id="4" creationId="{D4C39771-0181-4F31-BD69-5FEF06A21BE5}"/>
          </ac:spMkLst>
        </pc:spChg>
        <pc:spChg chg="add mod">
          <ac:chgData name="Anand Boreda" userId="1ed2a0c065c5cd79" providerId="LiveId" clId="{8D33D7EC-A967-4AB3-AAF0-4CE0DB2B58E8}" dt="2020-05-20T09:12:23.167" v="1333" actId="1076"/>
          <ac:spMkLst>
            <pc:docMk/>
            <pc:sldMk cId="1399596905" sldId="291"/>
            <ac:spMk id="5" creationId="{28CF0B1B-6F2D-4CAC-B91F-B06AD6479B1F}"/>
          </ac:spMkLst>
        </pc:spChg>
        <pc:spChg chg="add mod">
          <ac:chgData name="Anand Boreda" userId="1ed2a0c065c5cd79" providerId="LiveId" clId="{8D33D7EC-A967-4AB3-AAF0-4CE0DB2B58E8}" dt="2020-05-20T09:13:27.354" v="1360" actId="1076"/>
          <ac:spMkLst>
            <pc:docMk/>
            <pc:sldMk cId="1399596905" sldId="291"/>
            <ac:spMk id="6" creationId="{59EA7EBE-1B05-4FA5-BE1B-550528ABCDBB}"/>
          </ac:spMkLst>
        </pc:spChg>
        <pc:graphicFrameChg chg="add mod">
          <ac:chgData name="Anand Boreda" userId="1ed2a0c065c5cd79" providerId="LiveId" clId="{8D33D7EC-A967-4AB3-AAF0-4CE0DB2B58E8}" dt="2020-05-20T09:13:10.505" v="1357" actId="1076"/>
          <ac:graphicFrameMkLst>
            <pc:docMk/>
            <pc:sldMk cId="1399596905" sldId="291"/>
            <ac:graphicFrameMk id="7" creationId="{12932648-3959-4CC3-931E-7ECF5397E2D5}"/>
          </ac:graphicFrameMkLst>
        </pc:graphicFrameChg>
        <pc:graphicFrameChg chg="add mod">
          <ac:chgData name="Anand Boreda" userId="1ed2a0c065c5cd79" providerId="LiveId" clId="{8D33D7EC-A967-4AB3-AAF0-4CE0DB2B58E8}" dt="2020-05-20T09:13:14.153" v="1358" actId="1076"/>
          <ac:graphicFrameMkLst>
            <pc:docMk/>
            <pc:sldMk cId="1399596905" sldId="291"/>
            <ac:graphicFrameMk id="8" creationId="{BD50AE2B-341B-4D79-ADC5-7759C94C4EC4}"/>
          </ac:graphicFrameMkLst>
        </pc:graphicFrameChg>
        <pc:graphicFrameChg chg="add mod">
          <ac:chgData name="Anand Boreda" userId="1ed2a0c065c5cd79" providerId="LiveId" clId="{8D33D7EC-A967-4AB3-AAF0-4CE0DB2B58E8}" dt="2020-05-20T09:13:16.864" v="1359" actId="1076"/>
          <ac:graphicFrameMkLst>
            <pc:docMk/>
            <pc:sldMk cId="1399596905" sldId="291"/>
            <ac:graphicFrameMk id="9" creationId="{4410F086-9B0D-4567-8ADA-249AEF707F51}"/>
          </ac:graphicFrameMkLst>
        </pc:graphicFrameChg>
      </pc:sldChg>
      <pc:sldChg chg="addSp delSp modSp add mod ord">
        <pc:chgData name="Anand Boreda" userId="1ed2a0c065c5cd79" providerId="LiveId" clId="{8D33D7EC-A967-4AB3-AAF0-4CE0DB2B58E8}" dt="2020-05-20T09:20:11.655" v="1462" actId="20577"/>
        <pc:sldMkLst>
          <pc:docMk/>
          <pc:sldMk cId="3251344700" sldId="292"/>
        </pc:sldMkLst>
        <pc:spChg chg="mod">
          <ac:chgData name="Anand Boreda" userId="1ed2a0c065c5cd79" providerId="LiveId" clId="{8D33D7EC-A967-4AB3-AAF0-4CE0DB2B58E8}" dt="2020-05-20T09:17:07.179" v="1405" actId="20577"/>
          <ac:spMkLst>
            <pc:docMk/>
            <pc:sldMk cId="3251344700" sldId="292"/>
            <ac:spMk id="3" creationId="{8BA6777D-5C0E-4D19-9F2D-637ADA2544A3}"/>
          </ac:spMkLst>
        </pc:spChg>
        <pc:spChg chg="add del mod">
          <ac:chgData name="Anand Boreda" userId="1ed2a0c065c5cd79" providerId="LiveId" clId="{8D33D7EC-A967-4AB3-AAF0-4CE0DB2B58E8}" dt="2020-05-20T09:20:11.655" v="1462" actId="20577"/>
          <ac:spMkLst>
            <pc:docMk/>
            <pc:sldMk cId="3251344700" sldId="292"/>
            <ac:spMk id="4" creationId="{EDF8EDA9-E087-445C-A379-A22D01DB592D}"/>
          </ac:spMkLst>
        </pc:spChg>
        <pc:spChg chg="del">
          <ac:chgData name="Anand Boreda" userId="1ed2a0c065c5cd79" providerId="LiveId" clId="{8D33D7EC-A967-4AB3-AAF0-4CE0DB2B58E8}" dt="2020-05-20T09:17:35.109" v="1418" actId="478"/>
          <ac:spMkLst>
            <pc:docMk/>
            <pc:sldMk cId="3251344700" sldId="292"/>
            <ac:spMk id="5" creationId="{594ADE32-CAEB-469B-95C7-C3B80C7713E3}"/>
          </ac:spMkLst>
        </pc:spChg>
        <pc:graphicFrameChg chg="add mod">
          <ac:chgData name="Anand Boreda" userId="1ed2a0c065c5cd79" providerId="LiveId" clId="{8D33D7EC-A967-4AB3-AAF0-4CE0DB2B58E8}" dt="2020-05-20T09:18:21.270" v="1430" actId="1076"/>
          <ac:graphicFrameMkLst>
            <pc:docMk/>
            <pc:sldMk cId="3251344700" sldId="292"/>
            <ac:graphicFrameMk id="8" creationId="{06D212A7-67C3-4465-AB66-C22951715DF3}"/>
          </ac:graphicFrameMkLst>
        </pc:graphicFrameChg>
        <pc:graphicFrameChg chg="add mod">
          <ac:chgData name="Anand Boreda" userId="1ed2a0c065c5cd79" providerId="LiveId" clId="{8D33D7EC-A967-4AB3-AAF0-4CE0DB2B58E8}" dt="2020-05-20T09:18:26.753" v="1432" actId="1076"/>
          <ac:graphicFrameMkLst>
            <pc:docMk/>
            <pc:sldMk cId="3251344700" sldId="292"/>
            <ac:graphicFrameMk id="9" creationId="{BC40358C-7D27-45BA-9855-88DC8EFA74BE}"/>
          </ac:graphicFrameMkLst>
        </pc:graphicFrameChg>
        <pc:graphicFrameChg chg="add mod">
          <ac:chgData name="Anand Boreda" userId="1ed2a0c065c5cd79" providerId="LiveId" clId="{8D33D7EC-A967-4AB3-AAF0-4CE0DB2B58E8}" dt="2020-05-20T09:18:24.131" v="1431" actId="1076"/>
          <ac:graphicFrameMkLst>
            <pc:docMk/>
            <pc:sldMk cId="3251344700" sldId="292"/>
            <ac:graphicFrameMk id="10" creationId="{2CE20BB5-04A4-4481-95C2-B018567AB9CB}"/>
          </ac:graphicFrameMkLst>
        </pc:graphicFrameChg>
      </pc:sldChg>
      <pc:sldChg chg="addSp delSp modSp add mod">
        <pc:chgData name="Anand Boreda" userId="1ed2a0c065c5cd79" providerId="LiveId" clId="{8D33D7EC-A967-4AB3-AAF0-4CE0DB2B58E8}" dt="2020-05-20T09:22:11.321" v="1478" actId="14100"/>
        <pc:sldMkLst>
          <pc:docMk/>
          <pc:sldMk cId="4103826372" sldId="293"/>
        </pc:sldMkLst>
        <pc:spChg chg="mod">
          <ac:chgData name="Anand Boreda" userId="1ed2a0c065c5cd79" providerId="LiveId" clId="{8D33D7EC-A967-4AB3-AAF0-4CE0DB2B58E8}" dt="2020-05-20T09:21:53.094" v="1475" actId="20577"/>
          <ac:spMkLst>
            <pc:docMk/>
            <pc:sldMk cId="4103826372" sldId="293"/>
            <ac:spMk id="6" creationId="{9102988A-825A-4CF0-888C-E26035C3E46F}"/>
          </ac:spMkLst>
        </pc:spChg>
        <pc:picChg chg="add mod">
          <ac:chgData name="Anand Boreda" userId="1ed2a0c065c5cd79" providerId="LiveId" clId="{8D33D7EC-A967-4AB3-AAF0-4CE0DB2B58E8}" dt="2020-05-20T09:22:11.321" v="1478" actId="14100"/>
          <ac:picMkLst>
            <pc:docMk/>
            <pc:sldMk cId="4103826372" sldId="293"/>
            <ac:picMk id="4" creationId="{F8061A53-C7CF-436A-9ECA-F5E5B590DFC7}"/>
          </ac:picMkLst>
        </pc:picChg>
        <pc:picChg chg="del">
          <ac:chgData name="Anand Boreda" userId="1ed2a0c065c5cd79" providerId="LiveId" clId="{8D33D7EC-A967-4AB3-AAF0-4CE0DB2B58E8}" dt="2020-05-20T09:21:46.676" v="1466" actId="478"/>
          <ac:picMkLst>
            <pc:docMk/>
            <pc:sldMk cId="4103826372" sldId="293"/>
            <ac:picMk id="7" creationId="{2B47F1A4-F849-413D-9F26-4492C20BB13B}"/>
          </ac:picMkLst>
        </pc:picChg>
      </pc:sldChg>
      <pc:sldChg chg="modSp add mod">
        <pc:chgData name="Anand Boreda" userId="1ed2a0c065c5cd79" providerId="LiveId" clId="{8D33D7EC-A967-4AB3-AAF0-4CE0DB2B58E8}" dt="2020-05-20T10:29:06.019" v="1783" actId="339"/>
        <pc:sldMkLst>
          <pc:docMk/>
          <pc:sldMk cId="2501094997" sldId="294"/>
        </pc:sldMkLst>
        <pc:picChg chg="mod">
          <ac:chgData name="Anand Boreda" userId="1ed2a0c065c5cd79" providerId="LiveId" clId="{8D33D7EC-A967-4AB3-AAF0-4CE0DB2B58E8}" dt="2020-05-20T10:29:06.019" v="1783" actId="339"/>
          <ac:picMkLst>
            <pc:docMk/>
            <pc:sldMk cId="2501094997" sldId="294"/>
            <ac:picMk id="3" creationId="{D2A3E305-2322-4DE8-824F-809DEA09B514}"/>
          </ac:picMkLst>
        </pc:picChg>
        <pc:picChg chg="mod">
          <ac:chgData name="Anand Boreda" userId="1ed2a0c065c5cd79" providerId="LiveId" clId="{8D33D7EC-A967-4AB3-AAF0-4CE0DB2B58E8}" dt="2020-05-20T10:29:01.910" v="1782" actId="339"/>
          <ac:picMkLst>
            <pc:docMk/>
            <pc:sldMk cId="2501094997" sldId="294"/>
            <ac:picMk id="5" creationId="{B84DC519-6F15-40F8-9569-2A9898B7E9DC}"/>
          </ac:picMkLst>
        </pc:picChg>
      </pc:sldChg>
      <pc:sldChg chg="addSp delSp modSp new mod ord">
        <pc:chgData name="Anand Boreda" userId="1ed2a0c065c5cd79" providerId="LiveId" clId="{8D33D7EC-A967-4AB3-AAF0-4CE0DB2B58E8}" dt="2020-05-20T10:35:22.757" v="1806"/>
        <pc:sldMkLst>
          <pc:docMk/>
          <pc:sldMk cId="1469748440" sldId="295"/>
        </pc:sldMkLst>
        <pc:spChg chg="del">
          <ac:chgData name="Anand Boreda" userId="1ed2a0c065c5cd79" providerId="LiveId" clId="{8D33D7EC-A967-4AB3-AAF0-4CE0DB2B58E8}" dt="2020-05-20T09:31:09.411" v="1578" actId="478"/>
          <ac:spMkLst>
            <pc:docMk/>
            <pc:sldMk cId="1469748440" sldId="295"/>
            <ac:spMk id="2" creationId="{A26DBAD3-CEF9-4C89-8DDE-9BA3D7355CA2}"/>
          </ac:spMkLst>
        </pc:spChg>
        <pc:spChg chg="add mod">
          <ac:chgData name="Anand Boreda" userId="1ed2a0c065c5cd79" providerId="LiveId" clId="{8D33D7EC-A967-4AB3-AAF0-4CE0DB2B58E8}" dt="2020-05-20T09:35:56.822" v="1777" actId="1076"/>
          <ac:spMkLst>
            <pc:docMk/>
            <pc:sldMk cId="1469748440" sldId="295"/>
            <ac:spMk id="3" creationId="{88D9910A-EB45-4822-82E2-79379AF959D1}"/>
          </ac:spMkLst>
        </pc:spChg>
        <pc:spChg chg="add mod">
          <ac:chgData name="Anand Boreda" userId="1ed2a0c065c5cd79" providerId="LiveId" clId="{8D33D7EC-A967-4AB3-AAF0-4CE0DB2B58E8}" dt="2020-05-20T09:35:51.230" v="1775" actId="207"/>
          <ac:spMkLst>
            <pc:docMk/>
            <pc:sldMk cId="1469748440" sldId="295"/>
            <ac:spMk id="4" creationId="{2CC1757B-6089-4521-936D-711E3233B9F0}"/>
          </ac:spMkLst>
        </pc:spChg>
      </pc:sldChg>
      <pc:sldChg chg="new del">
        <pc:chgData name="Anand Boreda" userId="1ed2a0c065c5cd79" providerId="LiveId" clId="{8D33D7EC-A967-4AB3-AAF0-4CE0DB2B58E8}" dt="2020-05-20T09:31:01.944" v="1576" actId="47"/>
        <pc:sldMkLst>
          <pc:docMk/>
          <pc:sldMk cId="2183053791" sldId="295"/>
        </pc:sldMkLst>
      </pc:sldChg>
      <pc:sldChg chg="modSp add mod ord">
        <pc:chgData name="Anand Boreda" userId="1ed2a0c065c5cd79" providerId="LiveId" clId="{8D33D7EC-A967-4AB3-AAF0-4CE0DB2B58E8}" dt="2020-05-20T10:30:37.897" v="1804" actId="1076"/>
        <pc:sldMkLst>
          <pc:docMk/>
          <pc:sldMk cId="3071012346" sldId="296"/>
        </pc:sldMkLst>
        <pc:spChg chg="mod">
          <ac:chgData name="Anand Boreda" userId="1ed2a0c065c5cd79" providerId="LiveId" clId="{8D33D7EC-A967-4AB3-AAF0-4CE0DB2B58E8}" dt="2020-05-20T10:30:37.897" v="1804" actId="1076"/>
          <ac:spMkLst>
            <pc:docMk/>
            <pc:sldMk cId="3071012346" sldId="296"/>
            <ac:spMk id="2" creationId="{40243393-1537-41AE-B5FA-84B06CE9212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29107E1-9666-4C34-A262-3F7BFEFCB76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1483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5072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751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096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4B5C47-3F01-439B-96E8-966A2B65E313}"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9107E1-9666-4C34-A262-3F7BFEFCB76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0706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4B5C47-3F01-439B-96E8-966A2B65E313}"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8200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4B5C47-3F01-439B-96E8-966A2B65E313}" type="datetimeFigureOut">
              <a:rPr lang="en-IN" smtClean="0"/>
              <a:t>20-05-2020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9107E1-9666-4C34-A262-3F7BFEFCB76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2054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4B5C47-3F01-439B-96E8-966A2B65E313}" type="datetimeFigureOut">
              <a:rPr lang="en-IN" smtClean="0"/>
              <a:t>20-05-2020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9107E1-9666-4C34-A262-3F7BFEFCB76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880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B5C47-3F01-439B-96E8-966A2B65E313}" type="datetimeFigureOut">
              <a:rPr lang="en-IN" smtClean="0"/>
              <a:t>20-05-2020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9107E1-9666-4C34-A262-3F7BFEFCB766}" type="slidenum">
              <a:rPr lang="en-IN" smtClean="0"/>
              <a:t>‹#›</a:t>
            </a:fld>
            <a:endParaRPr lang="en-IN"/>
          </a:p>
        </p:txBody>
      </p:sp>
    </p:spTree>
    <p:extLst>
      <p:ext uri="{BB962C8B-B14F-4D97-AF65-F5344CB8AC3E}">
        <p14:creationId xmlns:p14="http://schemas.microsoft.com/office/powerpoint/2010/main" val="220104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4B5C47-3F01-439B-96E8-966A2B65E313}"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646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C4B5C47-3F01-439B-96E8-966A2B65E313}" type="datetimeFigureOut">
              <a:rPr lang="en-IN" smtClean="0"/>
              <a:t>20-05-2020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29107E1-9666-4C34-A262-3F7BFEFCB76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278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C4B5C47-3F01-439B-96E8-966A2B65E313}" type="datetimeFigureOut">
              <a:rPr lang="en-IN" smtClean="0"/>
              <a:t>20-05-2020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29107E1-9666-4C34-A262-3F7BFEFCB76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1494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microsoft.com/office/2017/06/relationships/model3d" Target="../media/model3d2.glb"/></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microsoft.com/office/2017/06/relationships/model3d" Target="../media/model3d2.glb"/></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microsoft.com/office/2017/06/relationships/model3d" Target="../media/model3d2.glb"/></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3.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0ED07B-6566-497A-B84E-0FC0467B1C05}"/>
              </a:ext>
            </a:extLst>
          </p:cNvPr>
          <p:cNvSpPr>
            <a:spLocks noGrp="1"/>
          </p:cNvSpPr>
          <p:nvPr>
            <p:ph type="subTitle" idx="1"/>
          </p:nvPr>
        </p:nvSpPr>
        <p:spPr>
          <a:xfrm>
            <a:off x="773091" y="823097"/>
            <a:ext cx="10645805" cy="1354699"/>
          </a:xfrm>
          <a:effectLst>
            <a:outerShdw blurRad="50800" dist="38100" dir="2700000" algn="tl" rotWithShape="0">
              <a:prstClr val="black">
                <a:alpha val="40000"/>
              </a:prstClr>
            </a:outerShdw>
          </a:effectLst>
        </p:spPr>
        <p:txBody>
          <a:bodyPr>
            <a:normAutofit/>
          </a:bodyPr>
          <a:lstStyle/>
          <a:p>
            <a:pPr algn="ctr"/>
            <a:r>
              <a:rPr lang="en-US" sz="2400" b="1" dirty="0">
                <a:solidFill>
                  <a:schemeClr val="accent1"/>
                </a:solidFill>
                <a:latin typeface="Book Antiqua" panose="02040602050305030304" pitchFamily="18" charset="0"/>
              </a:rPr>
              <a:t>DJANGO WEB FRAMEWORK</a:t>
            </a:r>
          </a:p>
          <a:p>
            <a:pPr algn="ctr"/>
            <a:r>
              <a:rPr lang="en-US" sz="2400" b="1" dirty="0">
                <a:solidFill>
                  <a:schemeClr val="accent1"/>
                </a:solidFill>
                <a:latin typeface="Book Antiqua" panose="02040602050305030304" pitchFamily="18" charset="0"/>
              </a:rPr>
              <a:t> SOFTWARE METRICS MEASUREMENT USING RADON AND PYLINT </a:t>
            </a:r>
            <a:endParaRPr lang="en-IN" sz="2400" dirty="0">
              <a:solidFill>
                <a:schemeClr val="accent1"/>
              </a:solidFill>
              <a:latin typeface="Book Antiqua" panose="02040602050305030304" pitchFamily="18" charset="0"/>
            </a:endParaRPr>
          </a:p>
          <a:p>
            <a:endParaRPr lang="en-IN" sz="2400" dirty="0">
              <a:solidFill>
                <a:schemeClr val="accent1"/>
              </a:solidFill>
              <a:latin typeface="Book Antiqua" panose="02040602050305030304" pitchFamily="18" charset="0"/>
            </a:endParaRPr>
          </a:p>
        </p:txBody>
      </p:sp>
      <p:pic>
        <p:nvPicPr>
          <p:cNvPr id="9" name="Picture 8">
            <a:extLst>
              <a:ext uri="{FF2B5EF4-FFF2-40B4-BE49-F238E27FC236}">
                <a16:creationId xmlns:a16="http://schemas.microsoft.com/office/drawing/2014/main" id="{F3427D05-8933-4E45-9866-2695F8937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129" y="4954028"/>
            <a:ext cx="1443731" cy="1443731"/>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11" name="Rectangle 10">
            <a:extLst>
              <a:ext uri="{FF2B5EF4-FFF2-40B4-BE49-F238E27FC236}">
                <a16:creationId xmlns:a16="http://schemas.microsoft.com/office/drawing/2014/main" id="{24B43AC9-22D4-4F79-A25A-B989EA124FD8}"/>
              </a:ext>
            </a:extLst>
          </p:cNvPr>
          <p:cNvSpPr/>
          <p:nvPr/>
        </p:nvSpPr>
        <p:spPr>
          <a:xfrm>
            <a:off x="2355534" y="2391976"/>
            <a:ext cx="7125817" cy="1200329"/>
          </a:xfrm>
          <a:prstGeom prst="rect">
            <a:avLst/>
          </a:prstGeom>
        </p:spPr>
        <p:txBody>
          <a:bodyPr wrap="square">
            <a:spAutoFit/>
          </a:bodyPr>
          <a:lstStyle/>
          <a:p>
            <a:pPr algn="ctr"/>
            <a:r>
              <a:rPr lang="en-IN" dirty="0">
                <a:solidFill>
                  <a:srgbClr val="00B0F0"/>
                </a:solidFill>
                <a:latin typeface="Bookman Old Style" panose="02050604050505020204" pitchFamily="18" charset="0"/>
              </a:rPr>
              <a:t>BOREDA ANAND   		   				(16L01A0507)</a:t>
            </a:r>
          </a:p>
          <a:p>
            <a:pPr algn="ctr"/>
            <a:r>
              <a:rPr lang="en-IN" dirty="0">
                <a:solidFill>
                  <a:srgbClr val="00B0F0"/>
                </a:solidFill>
                <a:latin typeface="Bookman Old Style" panose="02050604050505020204" pitchFamily="18" charset="0"/>
              </a:rPr>
              <a:t>A.ANIL KUMAR   		   	   		</a:t>
            </a:r>
            <a:r>
              <a:rPr lang="en-IN" dirty="0">
                <a:solidFill>
                  <a:srgbClr val="00F0E5"/>
                </a:solidFill>
                <a:latin typeface="Bookman Old Style" panose="02050604050505020204" pitchFamily="18" charset="0"/>
              </a:rPr>
              <a:t>	</a:t>
            </a:r>
            <a:r>
              <a:rPr lang="en-IN" dirty="0">
                <a:solidFill>
                  <a:srgbClr val="00B0F0"/>
                </a:solidFill>
                <a:latin typeface="Bookman Old Style" panose="02050604050505020204" pitchFamily="18" charset="0"/>
              </a:rPr>
              <a:t>(16L01A0501)</a:t>
            </a:r>
          </a:p>
          <a:p>
            <a:pPr algn="ctr"/>
            <a:r>
              <a:rPr lang="en-IN" dirty="0">
                <a:solidFill>
                  <a:srgbClr val="00B0F0"/>
                </a:solidFill>
                <a:latin typeface="Bookman Old Style" panose="02050604050505020204" pitchFamily="18" charset="0"/>
              </a:rPr>
              <a:t>SYED MOIZUDDIN  		   				(16L01A0546)</a:t>
            </a:r>
          </a:p>
          <a:p>
            <a:pPr algn="ctr"/>
            <a:r>
              <a:rPr lang="en-IN" dirty="0">
                <a:solidFill>
                  <a:srgbClr val="00B0F0"/>
                </a:solidFill>
                <a:latin typeface="Bookman Old Style" panose="02050604050505020204" pitchFamily="18" charset="0"/>
              </a:rPr>
              <a:t>M.YASHWANTH			   				(16L01A0525)</a:t>
            </a:r>
          </a:p>
        </p:txBody>
      </p:sp>
      <p:sp>
        <p:nvSpPr>
          <p:cNvPr id="14" name="Rectangle 13">
            <a:extLst>
              <a:ext uri="{FF2B5EF4-FFF2-40B4-BE49-F238E27FC236}">
                <a16:creationId xmlns:a16="http://schemas.microsoft.com/office/drawing/2014/main" id="{B30C2295-2560-41B7-91D5-80B3B6F9526C}"/>
              </a:ext>
            </a:extLst>
          </p:cNvPr>
          <p:cNvSpPr/>
          <p:nvPr/>
        </p:nvSpPr>
        <p:spPr>
          <a:xfrm>
            <a:off x="4873092" y="4146303"/>
            <a:ext cx="2445802" cy="989373"/>
          </a:xfrm>
          <a:prstGeom prst="rect">
            <a:avLst/>
          </a:prstGeom>
        </p:spPr>
        <p:txBody>
          <a:bodyPr wrap="square">
            <a:spAutoFit/>
          </a:bodyPr>
          <a:lstStyle/>
          <a:p>
            <a:pPr algn="ctr">
              <a:lnSpc>
                <a:spcPct val="115000"/>
              </a:lnSpc>
              <a:spcAft>
                <a:spcPts val="0"/>
              </a:spcAft>
            </a:pPr>
            <a:r>
              <a:rPr lang="en-US" sz="1600" b="1" dirty="0">
                <a:solidFill>
                  <a:srgbClr val="00B0F0"/>
                </a:solidFill>
                <a:effectLst/>
                <a:latin typeface="Bookman Old Style" panose="02050604050505020204" pitchFamily="18" charset="0"/>
                <a:ea typeface="Bookman Old Style" panose="02050604050505020204" pitchFamily="18" charset="0"/>
                <a:cs typeface="Bookman Old Style" panose="02050604050505020204" pitchFamily="18" charset="0"/>
              </a:rPr>
              <a:t>R. Vinod Kumar</a:t>
            </a:r>
            <a:endParaRPr lang="en-IN" sz="1400" b="1" dirty="0">
              <a:solidFill>
                <a:srgbClr val="00B0F0"/>
              </a:solidFill>
              <a:latin typeface="Calibri" panose="020F0502020204030204" pitchFamily="34" charset="0"/>
              <a:ea typeface="Bookman Old Style" panose="02050604050505020204" pitchFamily="18" charset="0"/>
              <a:cs typeface="Gautami" panose="020B0502040204020203" pitchFamily="34" charset="0"/>
            </a:endParaRPr>
          </a:p>
          <a:p>
            <a:pPr algn="ctr">
              <a:lnSpc>
                <a:spcPct val="115000"/>
              </a:lnSpc>
              <a:spcAft>
                <a:spcPts val="0"/>
              </a:spcAft>
            </a:pPr>
            <a:r>
              <a:rPr lang="en-US" dirty="0">
                <a:solidFill>
                  <a:srgbClr val="B71E42"/>
                </a:solidFill>
                <a:latin typeface="Bookman Old Style" panose="02050604050505020204" pitchFamily="18" charset="0"/>
                <a:ea typeface="Bookman Old Style" panose="02050604050505020204" pitchFamily="18" charset="0"/>
                <a:cs typeface="Bookman Old Style" panose="02050604050505020204" pitchFamily="18" charset="0"/>
              </a:rPr>
              <a:t>Assistant Professor</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a:t>
            </a:r>
            <a:endParaRPr lang="en-IN" dirty="0"/>
          </a:p>
        </p:txBody>
      </p:sp>
      <p:sp>
        <p:nvSpPr>
          <p:cNvPr id="2" name="TextBox 1">
            <a:extLst>
              <a:ext uri="{FF2B5EF4-FFF2-40B4-BE49-F238E27FC236}">
                <a16:creationId xmlns:a16="http://schemas.microsoft.com/office/drawing/2014/main" id="{570DD910-AE50-47DB-85C7-B294E71EBA9D}"/>
              </a:ext>
            </a:extLst>
          </p:cNvPr>
          <p:cNvSpPr txBox="1"/>
          <p:nvPr/>
        </p:nvSpPr>
        <p:spPr>
          <a:xfrm>
            <a:off x="4913786" y="3776971"/>
            <a:ext cx="2552334" cy="369332"/>
          </a:xfrm>
          <a:prstGeom prst="rect">
            <a:avLst/>
          </a:prstGeom>
          <a:noFill/>
        </p:spPr>
        <p:txBody>
          <a:bodyPr wrap="square" rtlCol="0">
            <a:spAutoFit/>
          </a:bodyPr>
          <a:lstStyle/>
          <a:p>
            <a:r>
              <a:rPr lang="en-IN" dirty="0">
                <a:solidFill>
                  <a:srgbClr val="B71E42"/>
                </a:solidFill>
              </a:rPr>
              <a:t>Under the guidance of </a:t>
            </a:r>
          </a:p>
        </p:txBody>
      </p:sp>
      <p:sp>
        <p:nvSpPr>
          <p:cNvPr id="4" name="Rectangle 3">
            <a:extLst>
              <a:ext uri="{FF2B5EF4-FFF2-40B4-BE49-F238E27FC236}">
                <a16:creationId xmlns:a16="http://schemas.microsoft.com/office/drawing/2014/main" id="{FC3B7FFE-1594-4775-AFE7-8900E8F0288F}"/>
              </a:ext>
            </a:extLst>
          </p:cNvPr>
          <p:cNvSpPr/>
          <p:nvPr/>
        </p:nvSpPr>
        <p:spPr>
          <a:xfrm>
            <a:off x="5688250" y="2011552"/>
            <a:ext cx="460382" cy="391517"/>
          </a:xfrm>
          <a:prstGeom prst="rect">
            <a:avLst/>
          </a:prstGeom>
        </p:spPr>
        <p:txBody>
          <a:bodyPr wrap="none">
            <a:spAutoFit/>
          </a:bodyPr>
          <a:lstStyle/>
          <a:p>
            <a:pPr algn="ctr">
              <a:lnSpc>
                <a:spcPct val="115000"/>
              </a:lnSpc>
              <a:spcAft>
                <a:spcPts val="1000"/>
              </a:spcAft>
            </a:pPr>
            <a:r>
              <a:rPr lang="en-US" i="1" dirty="0">
                <a:solidFill>
                  <a:schemeClr val="tx1">
                    <a:lumMod val="65000"/>
                    <a:lumOff val="35000"/>
                  </a:schemeClr>
                </a:solidFill>
                <a:latin typeface="Bookman Old Style" panose="02050604050505020204" pitchFamily="18" charset="0"/>
                <a:ea typeface="Bookman Old Style" panose="02050604050505020204" pitchFamily="18" charset="0"/>
                <a:cs typeface="Bookman Old Style" panose="02050604050505020204" pitchFamily="18" charset="0"/>
              </a:rPr>
              <a:t>by</a:t>
            </a:r>
            <a:endParaRPr lang="en-IN" dirty="0">
              <a:solidFill>
                <a:schemeClr val="tx1">
                  <a:lumMod val="65000"/>
                  <a:lumOff val="35000"/>
                </a:schemeClr>
              </a:solidFill>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92000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261996" y="8207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PROPOSED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Django is a framework for web development using python and created for the quick development of database driven sites</a:t>
            </a:r>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nvGraphicFramePr>
            <p:xfrm>
              <a:off x="1425068" y="3145346"/>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3145346"/>
                <a:ext cx="370769" cy="339437"/>
              </a:xfrm>
              <a:prstGeom prst="rect">
                <a:avLst/>
              </a:prstGeom>
            </p:spPr>
          </p:pic>
        </mc:Fallback>
      </mc:AlternateContent>
      <p:sp>
        <p:nvSpPr>
          <p:cNvPr id="2" name="Rectangle 1">
            <a:extLst>
              <a:ext uri="{FF2B5EF4-FFF2-40B4-BE49-F238E27FC236}">
                <a16:creationId xmlns:a16="http://schemas.microsoft.com/office/drawing/2014/main" id="{7B7324D2-4973-4A53-8D8A-F29FC28A3A8F}"/>
              </a:ext>
            </a:extLst>
          </p:cNvPr>
          <p:cNvSpPr/>
          <p:nvPr/>
        </p:nvSpPr>
        <p:spPr>
          <a:xfrm>
            <a:off x="1978955" y="3145346"/>
            <a:ext cx="8106794" cy="646331"/>
          </a:xfrm>
          <a:prstGeom prst="rect">
            <a:avLst/>
          </a:prstGeom>
        </p:spPr>
        <p:txBody>
          <a:bodyPr wrap="square">
            <a:spAutoFit/>
          </a:bodyPr>
          <a:lstStyle/>
          <a:p>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It focuses inefficiency, giving developer to do almost all tasks with as little coding effort as possible.</a:t>
            </a:r>
            <a:endParaRPr lang="en-IN" dirty="0">
              <a:effectLst/>
            </a:endParaRPr>
          </a:p>
        </p:txBody>
      </p:sp>
    </p:spTree>
    <p:extLst>
      <p:ext uri="{BB962C8B-B14F-4D97-AF65-F5344CB8AC3E}">
        <p14:creationId xmlns:p14="http://schemas.microsoft.com/office/powerpoint/2010/main" val="1195269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23563" y="2168249"/>
            <a:ext cx="10148677" cy="3372462"/>
          </a:xfrm>
          <a:prstGeom prst="rect">
            <a:avLst/>
          </a:prstGeom>
        </p:spPr>
        <p:txBody>
          <a:bodyPr wrap="square">
            <a:spAutoFit/>
          </a:bodyPr>
          <a:lstStyle/>
          <a:p>
            <a:pPr lvl="0" algn="just">
              <a:lnSpc>
                <a:spcPct val="150000"/>
              </a:lnSpc>
              <a:spcAft>
                <a:spcPts val="0"/>
              </a:spcAft>
            </a:pPr>
            <a:r>
              <a:rPr lang="en-US" dirty="0">
                <a:solidFill>
                  <a:schemeClr val="tx1">
                    <a:lumMod val="95000"/>
                    <a:lumOff val="5000"/>
                  </a:schemeClr>
                </a:solidFill>
                <a:latin typeface="Bookman Old Style" panose="02050604050505020204" pitchFamily="18" charset="0"/>
                <a:ea typeface="Times New Roman" panose="02020603050405020304" pitchFamily="18" charset="0"/>
                <a:cs typeface="Times New Roman" panose="02020603050405020304" pitchFamily="18" charset="0"/>
              </a:rPr>
              <a:t>LLOC: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variety of logical strains of code. Each logical line of code contains precisely 	     one statement.</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SLOC: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quantity of source lines of code. It does not relate to the LLOC</a:t>
            </a:r>
            <a:r>
              <a:rPr lang="en-US" dirty="0">
                <a:latin typeface="Bookman Old Style" panose="020506040505050202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LOC: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aggregate number of lines of code. It doesn't relate to the number of lines in 	     the file.</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Multi: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lines that represent multiline strings.</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a:p>
            <a:pPr lvl="0" algn="just">
              <a:lnSpc>
                <a:spcPct val="150000"/>
              </a:lnSpc>
              <a:spcAft>
                <a:spcPts val="100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Comments: </a:t>
            </a:r>
            <a:r>
              <a:rPr lang="en-US" dirty="0">
                <a:solidFill>
                  <a:schemeClr val="tx1">
                    <a:lumMod val="75000"/>
                    <a:lumOff val="25000"/>
                  </a:schemeClr>
                </a:solidFill>
                <a:latin typeface="Bookman Old Style" panose="02050604050505020204" pitchFamily="18" charset="0"/>
                <a:ea typeface="Times New Roman" panose="02020603050405020304" pitchFamily="18" charset="0"/>
                <a:cs typeface="Times New Roman" panose="02020603050405020304" pitchFamily="18" charset="0"/>
              </a:rPr>
              <a:t>The number of comment lines. Multiline strings are not considered 					comment, to the Python, they are just strings.</a:t>
            </a:r>
            <a:endParaRPr lang="en-IN" sz="1400" dirty="0">
              <a:solidFill>
                <a:schemeClr val="tx1">
                  <a:lumMod val="75000"/>
                  <a:lumOff val="25000"/>
                </a:schemeClr>
              </a:solidFill>
              <a:latin typeface="Calibri" panose="020F0502020204030204" pitchFamily="34" charset="0"/>
              <a:ea typeface="Times New Roman" panose="02020603050405020304" pitchFamily="18"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6" name="3D Model 5" descr="Red heart">
                <a:extLst>
                  <a:ext uri="{FF2B5EF4-FFF2-40B4-BE49-F238E27FC236}">
                    <a16:creationId xmlns:a16="http://schemas.microsoft.com/office/drawing/2014/main" id="{077B030C-EF92-4184-B0E5-FED0768A63FA}"/>
                  </a:ext>
                </a:extLst>
              </p:cNvPr>
              <p:cNvGraphicFramePr>
                <a:graphicFrameLocks noChangeAspect="1"/>
              </p:cNvGraphicFramePr>
              <p:nvPr/>
            </p:nvGraphicFramePr>
            <p:xfrm>
              <a:off x="1051289" y="351158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heart">
                <a:extLst>
                  <a:ext uri="{FF2B5EF4-FFF2-40B4-BE49-F238E27FC236}">
                    <a16:creationId xmlns:a16="http://schemas.microsoft.com/office/drawing/2014/main" id="{077B030C-EF92-4184-B0E5-FED0768A63FA}"/>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351158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1C708301-BCE8-4EBA-A1AA-B554CBB78223}"/>
                  </a:ext>
                </a:extLst>
              </p:cNvPr>
              <p:cNvGraphicFramePr>
                <a:graphicFrameLocks noChangeAspect="1"/>
              </p:cNvGraphicFramePr>
              <p:nvPr/>
            </p:nvGraphicFramePr>
            <p:xfrm>
              <a:off x="1051289" y="236360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1C708301-BCE8-4EBA-A1AA-B554CBB78223}"/>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236360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06D212A7-67C3-4465-AB66-C22951715DF3}"/>
                  </a:ext>
                </a:extLst>
              </p:cNvPr>
              <p:cNvGraphicFramePr>
                <a:graphicFrameLocks noChangeAspect="1"/>
              </p:cNvGraphicFramePr>
              <p:nvPr>
                <p:extLst>
                  <p:ext uri="{D42A27DB-BD31-4B8C-83A1-F6EECF244321}">
                    <p14:modId xmlns:p14="http://schemas.microsoft.com/office/powerpoint/2010/main" val="828356783"/>
                  </p:ext>
                </p:extLst>
              </p:nvPr>
            </p:nvGraphicFramePr>
            <p:xfrm>
              <a:off x="1051289" y="308610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06D212A7-67C3-4465-AB66-C22951715DF3}"/>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308610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ed heart">
                <a:extLst>
                  <a:ext uri="{FF2B5EF4-FFF2-40B4-BE49-F238E27FC236}">
                    <a16:creationId xmlns:a16="http://schemas.microsoft.com/office/drawing/2014/main" id="{BC40358C-7D27-45BA-9855-88DC8EFA74BE}"/>
                  </a:ext>
                </a:extLst>
              </p:cNvPr>
              <p:cNvGraphicFramePr>
                <a:graphicFrameLocks noChangeAspect="1"/>
              </p:cNvGraphicFramePr>
              <p:nvPr>
                <p:extLst>
                  <p:ext uri="{D42A27DB-BD31-4B8C-83A1-F6EECF244321}">
                    <p14:modId xmlns:p14="http://schemas.microsoft.com/office/powerpoint/2010/main" val="3852757250"/>
                  </p:ext>
                </p:extLst>
              </p:nvPr>
            </p:nvGraphicFramePr>
            <p:xfrm>
              <a:off x="1051289" y="4759834"/>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heart">
                <a:extLst>
                  <a:ext uri="{FF2B5EF4-FFF2-40B4-BE49-F238E27FC236}">
                    <a16:creationId xmlns:a16="http://schemas.microsoft.com/office/drawing/2014/main" id="{BC40358C-7D27-45BA-9855-88DC8EFA74BE}"/>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4759834"/>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Red heart">
                <a:extLst>
                  <a:ext uri="{FF2B5EF4-FFF2-40B4-BE49-F238E27FC236}">
                    <a16:creationId xmlns:a16="http://schemas.microsoft.com/office/drawing/2014/main" id="{2CE20BB5-04A4-4481-95C2-B018567AB9CB}"/>
                  </a:ext>
                </a:extLst>
              </p:cNvPr>
              <p:cNvGraphicFramePr>
                <a:graphicFrameLocks noChangeAspect="1"/>
              </p:cNvGraphicFramePr>
              <p:nvPr>
                <p:extLst>
                  <p:ext uri="{D42A27DB-BD31-4B8C-83A1-F6EECF244321}">
                    <p14:modId xmlns:p14="http://schemas.microsoft.com/office/powerpoint/2010/main" val="904386306"/>
                  </p:ext>
                </p:extLst>
              </p:nvPr>
            </p:nvGraphicFramePr>
            <p:xfrm>
              <a:off x="1051289" y="4334354"/>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Red heart">
                <a:extLst>
                  <a:ext uri="{FF2B5EF4-FFF2-40B4-BE49-F238E27FC236}">
                    <a16:creationId xmlns:a16="http://schemas.microsoft.com/office/drawing/2014/main" id="{2CE20BB5-04A4-4481-95C2-B018567AB9CB}"/>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4334354"/>
                <a:ext cx="372274" cy="342892"/>
              </a:xfrm>
              <a:prstGeom prst="rect">
                <a:avLst/>
              </a:prstGeom>
            </p:spPr>
          </p:pic>
        </mc:Fallback>
      </mc:AlternateContent>
    </p:spTree>
    <p:extLst>
      <p:ext uri="{BB962C8B-B14F-4D97-AF65-F5344CB8AC3E}">
        <p14:creationId xmlns:p14="http://schemas.microsoft.com/office/powerpoint/2010/main" val="325134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HARDWARE REQUIREMENTS</a:t>
            </a:r>
            <a:endParaRPr lang="en-IN" sz="2400" dirty="0"/>
          </a:p>
        </p:txBody>
      </p:sp>
      <p:sp>
        <p:nvSpPr>
          <p:cNvPr id="9" name="Rectangle 8">
            <a:extLst>
              <a:ext uri="{FF2B5EF4-FFF2-40B4-BE49-F238E27FC236}">
                <a16:creationId xmlns:a16="http://schemas.microsoft.com/office/drawing/2014/main" id="{20616969-BA41-4D8B-A755-FB10A82B41D5}"/>
              </a:ext>
            </a:extLst>
          </p:cNvPr>
          <p:cNvSpPr/>
          <p:nvPr/>
        </p:nvSpPr>
        <p:spPr>
          <a:xfrm>
            <a:off x="3048000" y="1961954"/>
            <a:ext cx="6096000" cy="3182666"/>
          </a:xfrm>
          <a:prstGeom prst="rect">
            <a:avLst/>
          </a:prstGeom>
        </p:spPr>
        <p:txBody>
          <a:bodyPr>
            <a:spAutoFit/>
          </a:bodyPr>
          <a:lstStyle/>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System			:   Pentium IV 2.4 GHz.</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Hard Disk	 		:   40 GB.</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Floppy Drive		:   1.44 Mb.</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Monitor	          	:   14’ Colour Monitor.</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Mouse			:   Optical Mouse.</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679450" algn="l"/>
              </a:tabLst>
            </a:pPr>
            <a:r>
              <a:rPr lang="en-GB" dirty="0">
                <a:latin typeface="Bookman Old Style" panose="02050604050505020204" pitchFamily="18" charset="0"/>
                <a:ea typeface="Calibri" panose="020F0502020204030204" pitchFamily="34" charset="0"/>
                <a:cs typeface="Gautami" panose="020B0502040204020203" pitchFamily="34" charset="0"/>
              </a:rPr>
              <a:t>	Ram				:   512 Mb.</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4" name="3D Model 3" descr="Red heart">
                <a:extLst>
                  <a:ext uri="{FF2B5EF4-FFF2-40B4-BE49-F238E27FC236}">
                    <a16:creationId xmlns:a16="http://schemas.microsoft.com/office/drawing/2014/main" id="{4A6BEAB2-FBAA-4F89-BE71-6075667F53DB}"/>
                  </a:ext>
                </a:extLst>
              </p:cNvPr>
              <p:cNvGraphicFramePr>
                <a:graphicFrameLocks noChangeAspect="1"/>
              </p:cNvGraphicFramePr>
              <p:nvPr>
                <p:extLst>
                  <p:ext uri="{D42A27DB-BD31-4B8C-83A1-F6EECF244321}">
                    <p14:modId xmlns:p14="http://schemas.microsoft.com/office/powerpoint/2010/main" val="3863843988"/>
                  </p:ext>
                </p:extLst>
              </p:nvPr>
            </p:nvGraphicFramePr>
            <p:xfrm>
              <a:off x="3217958" y="2109443"/>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heart">
                <a:extLst>
                  <a:ext uri="{FF2B5EF4-FFF2-40B4-BE49-F238E27FC236}">
                    <a16:creationId xmlns:a16="http://schemas.microsoft.com/office/drawing/2014/main" id="{4A6BEAB2-FBAA-4F89-BE71-6075667F53DB}"/>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2109443"/>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Red heart">
                <a:extLst>
                  <a:ext uri="{FF2B5EF4-FFF2-40B4-BE49-F238E27FC236}">
                    <a16:creationId xmlns:a16="http://schemas.microsoft.com/office/drawing/2014/main" id="{CF44C8DF-17B1-42C8-B05C-5DE076883144}"/>
                  </a:ext>
                </a:extLst>
              </p:cNvPr>
              <p:cNvGraphicFramePr>
                <a:graphicFrameLocks noChangeAspect="1"/>
              </p:cNvGraphicFramePr>
              <p:nvPr>
                <p:extLst>
                  <p:ext uri="{D42A27DB-BD31-4B8C-83A1-F6EECF244321}">
                    <p14:modId xmlns:p14="http://schemas.microsoft.com/office/powerpoint/2010/main" val="2865697036"/>
                  </p:ext>
                </p:extLst>
              </p:nvPr>
            </p:nvGraphicFramePr>
            <p:xfrm>
              <a:off x="3217958" y="2617443"/>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heart">
                <a:extLst>
                  <a:ext uri="{FF2B5EF4-FFF2-40B4-BE49-F238E27FC236}">
                    <a16:creationId xmlns:a16="http://schemas.microsoft.com/office/drawing/2014/main" id="{CF44C8DF-17B1-42C8-B05C-5DE076883144}"/>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2617443"/>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heart">
                <a:extLst>
                  <a:ext uri="{FF2B5EF4-FFF2-40B4-BE49-F238E27FC236}">
                    <a16:creationId xmlns:a16="http://schemas.microsoft.com/office/drawing/2014/main" id="{814771D1-E8E3-47D8-96C8-701FDC303EAA}"/>
                  </a:ext>
                </a:extLst>
              </p:cNvPr>
              <p:cNvGraphicFramePr>
                <a:graphicFrameLocks noChangeAspect="1"/>
              </p:cNvGraphicFramePr>
              <p:nvPr>
                <p:extLst>
                  <p:ext uri="{D42A27DB-BD31-4B8C-83A1-F6EECF244321}">
                    <p14:modId xmlns:p14="http://schemas.microsoft.com/office/powerpoint/2010/main" val="331245460"/>
                  </p:ext>
                </p:extLst>
              </p:nvPr>
            </p:nvGraphicFramePr>
            <p:xfrm>
              <a:off x="3217958" y="4774294"/>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heart">
                <a:extLst>
                  <a:ext uri="{FF2B5EF4-FFF2-40B4-BE49-F238E27FC236}">
                    <a16:creationId xmlns:a16="http://schemas.microsoft.com/office/drawing/2014/main" id="{814771D1-E8E3-47D8-96C8-701FDC303EAA}"/>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4774294"/>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heart">
                <a:extLst>
                  <a:ext uri="{FF2B5EF4-FFF2-40B4-BE49-F238E27FC236}">
                    <a16:creationId xmlns:a16="http://schemas.microsoft.com/office/drawing/2014/main" id="{1C179F1B-7A3C-4C43-9F2C-082423296B77}"/>
                  </a:ext>
                </a:extLst>
              </p:cNvPr>
              <p:cNvGraphicFramePr>
                <a:graphicFrameLocks noChangeAspect="1"/>
              </p:cNvGraphicFramePr>
              <p:nvPr>
                <p:extLst>
                  <p:ext uri="{D42A27DB-BD31-4B8C-83A1-F6EECF244321}">
                    <p14:modId xmlns:p14="http://schemas.microsoft.com/office/powerpoint/2010/main" val="1771291811"/>
                  </p:ext>
                </p:extLst>
              </p:nvPr>
            </p:nvGraphicFramePr>
            <p:xfrm>
              <a:off x="3217958" y="4237959"/>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heart">
                <a:extLst>
                  <a:ext uri="{FF2B5EF4-FFF2-40B4-BE49-F238E27FC236}">
                    <a16:creationId xmlns:a16="http://schemas.microsoft.com/office/drawing/2014/main" id="{1C179F1B-7A3C-4C43-9F2C-082423296B77}"/>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4237959"/>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1F425D94-C09E-4920-A134-016DED6DE21C}"/>
                  </a:ext>
                </a:extLst>
              </p:cNvPr>
              <p:cNvGraphicFramePr>
                <a:graphicFrameLocks noChangeAspect="1"/>
              </p:cNvGraphicFramePr>
              <p:nvPr>
                <p:extLst>
                  <p:ext uri="{D42A27DB-BD31-4B8C-83A1-F6EECF244321}">
                    <p14:modId xmlns:p14="http://schemas.microsoft.com/office/powerpoint/2010/main" val="4040897046"/>
                  </p:ext>
                </p:extLst>
              </p:nvPr>
            </p:nvGraphicFramePr>
            <p:xfrm>
              <a:off x="3217958" y="369778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1F425D94-C09E-4920-A134-016DED6DE21C}"/>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3697787"/>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Red heart">
                <a:extLst>
                  <a:ext uri="{FF2B5EF4-FFF2-40B4-BE49-F238E27FC236}">
                    <a16:creationId xmlns:a16="http://schemas.microsoft.com/office/drawing/2014/main" id="{A25A2B7D-604E-423C-B855-1A3EEE3A49F1}"/>
                  </a:ext>
                </a:extLst>
              </p:cNvPr>
              <p:cNvGraphicFramePr>
                <a:graphicFrameLocks noChangeAspect="1"/>
              </p:cNvGraphicFramePr>
              <p:nvPr>
                <p:extLst>
                  <p:ext uri="{D42A27DB-BD31-4B8C-83A1-F6EECF244321}">
                    <p14:modId xmlns:p14="http://schemas.microsoft.com/office/powerpoint/2010/main" val="3915123117"/>
                  </p:ext>
                </p:extLst>
              </p:nvPr>
            </p:nvGraphicFramePr>
            <p:xfrm>
              <a:off x="3217958" y="3157615"/>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Red heart">
                <a:extLst>
                  <a:ext uri="{FF2B5EF4-FFF2-40B4-BE49-F238E27FC236}">
                    <a16:creationId xmlns:a16="http://schemas.microsoft.com/office/drawing/2014/main" id="{A25A2B7D-604E-423C-B855-1A3EEE3A49F1}"/>
                  </a:ext>
                </a:extLst>
              </p:cNvPr>
              <p:cNvPicPr>
                <a:picLocks noGrp="1" noRot="1" noChangeAspect="1" noMove="1" noResize="1" noEditPoints="1" noAdjustHandles="1" noChangeArrowheads="1" noChangeShapeType="1" noCrop="1"/>
              </p:cNvPicPr>
              <p:nvPr/>
            </p:nvPicPr>
            <p:blipFill>
              <a:blip r:embed="rId3"/>
              <a:stretch>
                <a:fillRect/>
              </a:stretch>
            </p:blipFill>
            <p:spPr>
              <a:xfrm>
                <a:off x="3217958" y="3157615"/>
                <a:ext cx="294640" cy="271385"/>
              </a:xfrm>
              <a:prstGeom prst="rect">
                <a:avLst/>
              </a:prstGeom>
            </p:spPr>
          </p:pic>
        </mc:Fallback>
      </mc:AlternateContent>
    </p:spTree>
    <p:extLst>
      <p:ext uri="{BB962C8B-B14F-4D97-AF65-F5344CB8AC3E}">
        <p14:creationId xmlns:p14="http://schemas.microsoft.com/office/powerpoint/2010/main" val="4212539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SOFTWARE REQUIREMENTS</a:t>
            </a:r>
            <a:endParaRPr lang="en-IN" sz="2400" dirty="0"/>
          </a:p>
        </p:txBody>
      </p:sp>
      <p:sp>
        <p:nvSpPr>
          <p:cNvPr id="2" name="Rectangle 1">
            <a:extLst>
              <a:ext uri="{FF2B5EF4-FFF2-40B4-BE49-F238E27FC236}">
                <a16:creationId xmlns:a16="http://schemas.microsoft.com/office/drawing/2014/main" id="{9AC7CDF7-A49F-43C7-947F-CF1C3A6829C4}"/>
              </a:ext>
            </a:extLst>
          </p:cNvPr>
          <p:cNvSpPr/>
          <p:nvPr/>
        </p:nvSpPr>
        <p:spPr>
          <a:xfrm>
            <a:off x="3052439" y="1985248"/>
            <a:ext cx="6087122" cy="2638928"/>
          </a:xfrm>
          <a:prstGeom prst="rect">
            <a:avLst/>
          </a:prstGeom>
        </p:spPr>
        <p:txBody>
          <a:bodyPr wrap="square">
            <a:spAutoFit/>
          </a:bodyPr>
          <a:lstStyle/>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Operating system 	:   Windows 7 Ultimate.</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Coding Language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Front-End			:   Python.</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Designing			:   Html, CSS, JavaScript.</a:t>
            </a:r>
            <a:endParaRPr lang="en-IN" sz="1600" dirty="0">
              <a:latin typeface="Calibri" panose="020F0502020204030204" pitchFamily="34" charset="0"/>
              <a:ea typeface="Calibri" panose="020F0502020204030204" pitchFamily="34" charset="0"/>
              <a:cs typeface="Gautami" panose="020B0502040204020203" pitchFamily="34" charset="0"/>
            </a:endParaRPr>
          </a:p>
          <a:p>
            <a:pPr lvl="0" algn="just">
              <a:lnSpc>
                <a:spcPct val="150000"/>
              </a:lnSpc>
              <a:spcAft>
                <a:spcPts val="1000"/>
              </a:spcAft>
              <a:tabLst>
                <a:tab pos="457200" algn="l"/>
              </a:tabLst>
            </a:pPr>
            <a:r>
              <a:rPr lang="en-US" dirty="0">
                <a:latin typeface="Bookman Old Style" panose="02050604050505020204" pitchFamily="18" charset="0"/>
                <a:ea typeface="Calibri" panose="020F0502020204030204" pitchFamily="34" charset="0"/>
                <a:cs typeface="Gautami" panose="020B0502040204020203" pitchFamily="34" charset="0"/>
              </a:rPr>
              <a:t>	Data Base			:   MySQL.</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4" name="3D Model 3" descr="Red heart">
                <a:extLst>
                  <a:ext uri="{FF2B5EF4-FFF2-40B4-BE49-F238E27FC236}">
                    <a16:creationId xmlns:a16="http://schemas.microsoft.com/office/drawing/2014/main" id="{64596149-7223-44D4-9583-6EE5E4F53D01}"/>
                  </a:ext>
                </a:extLst>
              </p:cNvPr>
              <p:cNvGraphicFramePr>
                <a:graphicFrameLocks noChangeAspect="1"/>
              </p:cNvGraphicFramePr>
              <p:nvPr>
                <p:extLst>
                  <p:ext uri="{D42A27DB-BD31-4B8C-83A1-F6EECF244321}">
                    <p14:modId xmlns:p14="http://schemas.microsoft.com/office/powerpoint/2010/main" val="3480448740"/>
                  </p:ext>
                </p:extLst>
              </p:nvPr>
            </p:nvGraphicFramePr>
            <p:xfrm>
              <a:off x="3052439" y="2129763"/>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heart">
                <a:extLst>
                  <a:ext uri="{FF2B5EF4-FFF2-40B4-BE49-F238E27FC236}">
                    <a16:creationId xmlns:a16="http://schemas.microsoft.com/office/drawing/2014/main" id="{64596149-7223-44D4-9583-6EE5E4F53D01}"/>
                  </a:ext>
                </a:extLst>
              </p:cNvPr>
              <p:cNvPicPr>
                <a:picLocks noGrp="1" noRot="1" noChangeAspect="1" noMove="1" noResize="1" noEditPoints="1" noAdjustHandles="1" noChangeArrowheads="1" noChangeShapeType="1" noCrop="1"/>
              </p:cNvPicPr>
              <p:nvPr/>
            </p:nvPicPr>
            <p:blipFill>
              <a:blip r:embed="rId3"/>
              <a:stretch>
                <a:fillRect/>
              </a:stretch>
            </p:blipFill>
            <p:spPr>
              <a:xfrm>
                <a:off x="3052439" y="2129763"/>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Red heart">
                <a:extLst>
                  <a:ext uri="{FF2B5EF4-FFF2-40B4-BE49-F238E27FC236}">
                    <a16:creationId xmlns:a16="http://schemas.microsoft.com/office/drawing/2014/main" id="{A5A784C3-DA47-4309-8D2D-278F3DBF0A7C}"/>
                  </a:ext>
                </a:extLst>
              </p:cNvPr>
              <p:cNvGraphicFramePr>
                <a:graphicFrameLocks noChangeAspect="1"/>
              </p:cNvGraphicFramePr>
              <p:nvPr>
                <p:extLst>
                  <p:ext uri="{D42A27DB-BD31-4B8C-83A1-F6EECF244321}">
                    <p14:modId xmlns:p14="http://schemas.microsoft.com/office/powerpoint/2010/main" val="3316878256"/>
                  </p:ext>
                </p:extLst>
              </p:nvPr>
            </p:nvGraphicFramePr>
            <p:xfrm>
              <a:off x="3056434" y="4243248"/>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heart">
                <a:extLst>
                  <a:ext uri="{FF2B5EF4-FFF2-40B4-BE49-F238E27FC236}">
                    <a16:creationId xmlns:a16="http://schemas.microsoft.com/office/drawing/2014/main" id="{A5A784C3-DA47-4309-8D2D-278F3DBF0A7C}"/>
                  </a:ext>
                </a:extLst>
              </p:cNvPr>
              <p:cNvPicPr>
                <a:picLocks noGrp="1" noRot="1" noChangeAspect="1" noMove="1" noResize="1" noEditPoints="1" noAdjustHandles="1" noChangeArrowheads="1" noChangeShapeType="1" noCrop="1"/>
              </p:cNvPicPr>
              <p:nvPr/>
            </p:nvPicPr>
            <p:blipFill>
              <a:blip r:embed="rId3"/>
              <a:stretch>
                <a:fillRect/>
              </a:stretch>
            </p:blipFill>
            <p:spPr>
              <a:xfrm>
                <a:off x="3056434" y="4243248"/>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40DDB1D4-4984-4341-8CC2-5C0D0BAD4D3F}"/>
                  </a:ext>
                </a:extLst>
              </p:cNvPr>
              <p:cNvGraphicFramePr>
                <a:graphicFrameLocks noChangeAspect="1"/>
              </p:cNvGraphicFramePr>
              <p:nvPr>
                <p:extLst>
                  <p:ext uri="{D42A27DB-BD31-4B8C-83A1-F6EECF244321}">
                    <p14:modId xmlns:p14="http://schemas.microsoft.com/office/powerpoint/2010/main" val="1548451689"/>
                  </p:ext>
                </p:extLst>
              </p:nvPr>
            </p:nvGraphicFramePr>
            <p:xfrm>
              <a:off x="3049677" y="3721042"/>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40DDB1D4-4984-4341-8CC2-5C0D0BAD4D3F}"/>
                  </a:ext>
                </a:extLst>
              </p:cNvPr>
              <p:cNvPicPr>
                <a:picLocks noGrp="1" noRot="1" noChangeAspect="1" noMove="1" noResize="1" noEditPoints="1" noAdjustHandles="1" noChangeArrowheads="1" noChangeShapeType="1" noCrop="1"/>
              </p:cNvPicPr>
              <p:nvPr/>
            </p:nvPicPr>
            <p:blipFill>
              <a:blip r:embed="rId3"/>
              <a:stretch>
                <a:fillRect/>
              </a:stretch>
            </p:blipFill>
            <p:spPr>
              <a:xfrm>
                <a:off x="3049677" y="3721042"/>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C2360F97-4CC6-4173-ACFC-55E1C9B89EB2}"/>
                  </a:ext>
                </a:extLst>
              </p:cNvPr>
              <p:cNvGraphicFramePr>
                <a:graphicFrameLocks noChangeAspect="1"/>
              </p:cNvGraphicFramePr>
              <p:nvPr>
                <p:extLst>
                  <p:ext uri="{D42A27DB-BD31-4B8C-83A1-F6EECF244321}">
                    <p14:modId xmlns:p14="http://schemas.microsoft.com/office/powerpoint/2010/main" val="3171447163"/>
                  </p:ext>
                </p:extLst>
              </p:nvPr>
            </p:nvGraphicFramePr>
            <p:xfrm>
              <a:off x="3049677" y="3203335"/>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C2360F97-4CC6-4173-ACFC-55E1C9B89EB2}"/>
                  </a:ext>
                </a:extLst>
              </p:cNvPr>
              <p:cNvPicPr>
                <a:picLocks noGrp="1" noRot="1" noChangeAspect="1" noMove="1" noResize="1" noEditPoints="1" noAdjustHandles="1" noChangeArrowheads="1" noChangeShapeType="1" noCrop="1"/>
              </p:cNvPicPr>
              <p:nvPr/>
            </p:nvPicPr>
            <p:blipFill>
              <a:blip r:embed="rId3"/>
              <a:stretch>
                <a:fillRect/>
              </a:stretch>
            </p:blipFill>
            <p:spPr>
              <a:xfrm>
                <a:off x="3049677" y="3203335"/>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ed heart">
                <a:extLst>
                  <a:ext uri="{FF2B5EF4-FFF2-40B4-BE49-F238E27FC236}">
                    <a16:creationId xmlns:a16="http://schemas.microsoft.com/office/drawing/2014/main" id="{0840AB1A-9BEF-47DD-8E12-8B51A8E289B5}"/>
                  </a:ext>
                </a:extLst>
              </p:cNvPr>
              <p:cNvGraphicFramePr>
                <a:graphicFrameLocks noChangeAspect="1"/>
              </p:cNvGraphicFramePr>
              <p:nvPr>
                <p:extLst>
                  <p:ext uri="{D42A27DB-BD31-4B8C-83A1-F6EECF244321}">
                    <p14:modId xmlns:p14="http://schemas.microsoft.com/office/powerpoint/2010/main" val="3902629891"/>
                  </p:ext>
                </p:extLst>
              </p:nvPr>
            </p:nvGraphicFramePr>
            <p:xfrm>
              <a:off x="3049677" y="2685628"/>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heart">
                <a:extLst>
                  <a:ext uri="{FF2B5EF4-FFF2-40B4-BE49-F238E27FC236}">
                    <a16:creationId xmlns:a16="http://schemas.microsoft.com/office/drawing/2014/main" id="{0840AB1A-9BEF-47DD-8E12-8B51A8E289B5}"/>
                  </a:ext>
                </a:extLst>
              </p:cNvPr>
              <p:cNvPicPr>
                <a:picLocks noGrp="1" noRot="1" noChangeAspect="1" noMove="1" noResize="1" noEditPoints="1" noAdjustHandles="1" noChangeArrowheads="1" noChangeShapeType="1" noCrop="1"/>
              </p:cNvPicPr>
              <p:nvPr/>
            </p:nvPicPr>
            <p:blipFill>
              <a:blip r:embed="rId3"/>
              <a:stretch>
                <a:fillRect/>
              </a:stretch>
            </p:blipFill>
            <p:spPr>
              <a:xfrm>
                <a:off x="3049677" y="2685628"/>
                <a:ext cx="294640" cy="271385"/>
              </a:xfrm>
              <a:prstGeom prst="rect">
                <a:avLst/>
              </a:prstGeom>
            </p:spPr>
          </p:pic>
        </mc:Fallback>
      </mc:AlternateContent>
    </p:spTree>
    <p:extLst>
      <p:ext uri="{BB962C8B-B14F-4D97-AF65-F5344CB8AC3E}">
        <p14:creationId xmlns:p14="http://schemas.microsoft.com/office/powerpoint/2010/main" val="237742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DESIGN</a:t>
            </a:r>
            <a:endParaRPr lang="en-IN" sz="4000" dirty="0"/>
          </a:p>
        </p:txBody>
      </p:sp>
    </p:spTree>
    <p:extLst>
      <p:ext uri="{BB962C8B-B14F-4D97-AF65-F5344CB8AC3E}">
        <p14:creationId xmlns:p14="http://schemas.microsoft.com/office/powerpoint/2010/main" val="1095952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4015034" y="822013"/>
            <a:ext cx="416193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DATA FLOW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008409" y="5564108"/>
            <a:ext cx="69088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574564" y="5564108"/>
            <a:ext cx="836170" cy="369332"/>
          </a:xfrm>
          <a:prstGeom prst="rect">
            <a:avLst/>
          </a:prstGeom>
          <a:noFill/>
        </p:spPr>
        <p:txBody>
          <a:bodyPr wrap="square" rtlCol="0">
            <a:spAutoFit/>
          </a:bodyPr>
          <a:lstStyle/>
          <a:p>
            <a:r>
              <a:rPr lang="en-IN" dirty="0"/>
              <a:t>Admin</a:t>
            </a:r>
          </a:p>
        </p:txBody>
      </p:sp>
      <p:pic>
        <p:nvPicPr>
          <p:cNvPr id="8" name="Picture 7">
            <a:extLst>
              <a:ext uri="{FF2B5EF4-FFF2-40B4-BE49-F238E27FC236}">
                <a16:creationId xmlns:a16="http://schemas.microsoft.com/office/drawing/2014/main" id="{09F4A622-ADE4-4CDF-A8F3-EB2239B52EBF}"/>
              </a:ext>
            </a:extLst>
          </p:cNvPr>
          <p:cNvPicPr/>
          <p:nvPr/>
        </p:nvPicPr>
        <p:blipFill>
          <a:blip r:embed="rId2"/>
          <a:srcRect/>
          <a:stretch>
            <a:fillRect/>
          </a:stretch>
        </p:blipFill>
        <p:spPr bwMode="auto">
          <a:xfrm>
            <a:off x="821055" y="2235200"/>
            <a:ext cx="5065589" cy="313944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60DD61CB-D71F-4768-9744-340E4E36A5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9855" y="2235200"/>
            <a:ext cx="5065589" cy="31394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4644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3E305-2322-4DE8-824F-809DEA09B5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61211" y="2000435"/>
            <a:ext cx="4553079" cy="2592316"/>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B84DC519-6F15-40F8-9569-2A9898B7E9DC}"/>
              </a:ext>
            </a:extLst>
          </p:cNvPr>
          <p:cNvPicPr>
            <a:picLocks noChangeAspect="1"/>
          </p:cNvPicPr>
          <p:nvPr/>
        </p:nvPicPr>
        <p:blipFill>
          <a:blip r:embed="rId3"/>
          <a:stretch>
            <a:fillRect/>
          </a:stretch>
        </p:blipFill>
        <p:spPr>
          <a:xfrm>
            <a:off x="1451579" y="2000435"/>
            <a:ext cx="4552950" cy="2590800"/>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9102988A-825A-4CF0-888C-E26035C3E46F}"/>
              </a:ext>
            </a:extLst>
          </p:cNvPr>
          <p:cNvSpPr/>
          <p:nvPr/>
        </p:nvSpPr>
        <p:spPr>
          <a:xfrm>
            <a:off x="4199748" y="811853"/>
            <a:ext cx="360956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USE CASE DIAGRAMS</a:t>
            </a:r>
            <a:endParaRPr lang="en-IN" sz="2400" dirty="0"/>
          </a:p>
        </p:txBody>
      </p:sp>
      <p:sp>
        <p:nvSpPr>
          <p:cNvPr id="4" name="TextBox 3">
            <a:extLst>
              <a:ext uri="{FF2B5EF4-FFF2-40B4-BE49-F238E27FC236}">
                <a16:creationId xmlns:a16="http://schemas.microsoft.com/office/drawing/2014/main" id="{18A3CFB5-0F27-4055-9819-3EE8F212FA64}"/>
              </a:ext>
            </a:extLst>
          </p:cNvPr>
          <p:cNvSpPr txBox="1"/>
          <p:nvPr/>
        </p:nvSpPr>
        <p:spPr>
          <a:xfrm>
            <a:off x="3312160" y="4846320"/>
            <a:ext cx="1381760" cy="369332"/>
          </a:xfrm>
          <a:prstGeom prst="rect">
            <a:avLst/>
          </a:prstGeom>
          <a:noFill/>
        </p:spPr>
        <p:txBody>
          <a:bodyPr wrap="square" rtlCol="0">
            <a:spAutoFit/>
          </a:bodyPr>
          <a:lstStyle/>
          <a:p>
            <a:r>
              <a:rPr lang="en-IN" dirty="0"/>
              <a:t>User</a:t>
            </a:r>
          </a:p>
        </p:txBody>
      </p:sp>
      <p:sp>
        <p:nvSpPr>
          <p:cNvPr id="7" name="TextBox 6">
            <a:extLst>
              <a:ext uri="{FF2B5EF4-FFF2-40B4-BE49-F238E27FC236}">
                <a16:creationId xmlns:a16="http://schemas.microsoft.com/office/drawing/2014/main" id="{F1A60641-0A38-4C60-A381-632CED35C682}"/>
              </a:ext>
            </a:extLst>
          </p:cNvPr>
          <p:cNvSpPr txBox="1"/>
          <p:nvPr/>
        </p:nvSpPr>
        <p:spPr>
          <a:xfrm>
            <a:off x="8246870" y="4846320"/>
            <a:ext cx="1381760" cy="369332"/>
          </a:xfrm>
          <a:prstGeom prst="rect">
            <a:avLst/>
          </a:prstGeom>
          <a:noFill/>
        </p:spPr>
        <p:txBody>
          <a:bodyPr wrap="square" rtlCol="0">
            <a:spAutoFit/>
          </a:bodyPr>
          <a:lstStyle/>
          <a:p>
            <a:r>
              <a:rPr lang="en-IN" dirty="0"/>
              <a:t>Admin</a:t>
            </a:r>
          </a:p>
        </p:txBody>
      </p:sp>
    </p:spTree>
    <p:extLst>
      <p:ext uri="{BB962C8B-B14F-4D97-AF65-F5344CB8AC3E}">
        <p14:creationId xmlns:p14="http://schemas.microsoft.com/office/powerpoint/2010/main" val="250109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ACTIVITY DIAGRAM</a:t>
            </a:r>
            <a:endParaRPr lang="en-IN" sz="2400" dirty="0"/>
          </a:p>
        </p:txBody>
      </p:sp>
      <p:pic>
        <p:nvPicPr>
          <p:cNvPr id="7" name="Picture 6">
            <a:extLst>
              <a:ext uri="{FF2B5EF4-FFF2-40B4-BE49-F238E27FC236}">
                <a16:creationId xmlns:a16="http://schemas.microsoft.com/office/drawing/2014/main" id="{2B47F1A4-F849-413D-9F26-4492C20BB1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9763" y="2004078"/>
            <a:ext cx="5032474" cy="3955403"/>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203692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02988A-825A-4CF0-888C-E26035C3E46F}"/>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SEQUENCE DIAGRAM</a:t>
            </a:r>
            <a:endParaRPr lang="en-IN" sz="2400" dirty="0"/>
          </a:p>
        </p:txBody>
      </p:sp>
      <p:pic>
        <p:nvPicPr>
          <p:cNvPr id="4" name="Picture 3">
            <a:extLst>
              <a:ext uri="{FF2B5EF4-FFF2-40B4-BE49-F238E27FC236}">
                <a16:creationId xmlns:a16="http://schemas.microsoft.com/office/drawing/2014/main" id="{F8061A53-C7CF-436A-9ECA-F5E5B590DF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12598" y="2034558"/>
            <a:ext cx="5166804" cy="3919202"/>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0382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487814" y="2721114"/>
            <a:ext cx="521637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IMPLEMENTATION</a:t>
            </a:r>
            <a:endParaRPr lang="en-IN" sz="4000" dirty="0"/>
          </a:p>
        </p:txBody>
      </p:sp>
    </p:spTree>
    <p:extLst>
      <p:ext uri="{BB962C8B-B14F-4D97-AF65-F5344CB8AC3E}">
        <p14:creationId xmlns:p14="http://schemas.microsoft.com/office/powerpoint/2010/main" val="226118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D9910A-EB45-4822-82E2-79379AF959D1}"/>
              </a:ext>
            </a:extLst>
          </p:cNvPr>
          <p:cNvSpPr/>
          <p:nvPr/>
        </p:nvSpPr>
        <p:spPr>
          <a:xfrm>
            <a:off x="4139212" y="894415"/>
            <a:ext cx="3414549"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LIST OF CONTENTS</a:t>
            </a:r>
            <a:endParaRPr lang="en-IN" sz="2400" dirty="0"/>
          </a:p>
        </p:txBody>
      </p:sp>
      <p:sp>
        <p:nvSpPr>
          <p:cNvPr id="4" name="Rectangle 3">
            <a:extLst>
              <a:ext uri="{FF2B5EF4-FFF2-40B4-BE49-F238E27FC236}">
                <a16:creationId xmlns:a16="http://schemas.microsoft.com/office/drawing/2014/main" id="{2CC1757B-6089-4521-936D-711E3233B9F0}"/>
              </a:ext>
            </a:extLst>
          </p:cNvPr>
          <p:cNvSpPr/>
          <p:nvPr/>
        </p:nvSpPr>
        <p:spPr>
          <a:xfrm>
            <a:off x="4638236" y="1812856"/>
            <a:ext cx="2915525" cy="4615751"/>
          </a:xfrm>
          <a:prstGeom prst="rect">
            <a:avLst/>
          </a:prstGeom>
        </p:spPr>
        <p:txBody>
          <a:bodyPr wrap="square">
            <a:spAutoFit/>
          </a:bodyPr>
          <a:lstStyle/>
          <a:p>
            <a:pPr marL="342900" indent="-342900">
              <a:lnSpc>
                <a:spcPct val="150000"/>
              </a:lnSpc>
              <a:buFont typeface="+mj-lt"/>
              <a:buAutoNum type="arabicPeriod"/>
            </a:pPr>
            <a:r>
              <a:rPr lang="en-IN" dirty="0">
                <a:solidFill>
                  <a:srgbClr val="C00000"/>
                </a:solidFill>
                <a:latin typeface="Bookman Old Style" panose="02050604050505020204" pitchFamily="18" charset="0"/>
              </a:rPr>
              <a:t>Introduction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Feasibility</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Analysis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Design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Implementation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Testing</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Output screens</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Conclusion</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Future enhancement</a:t>
            </a:r>
          </a:p>
          <a:p>
            <a:pPr marL="342900" indent="-342900">
              <a:lnSpc>
                <a:spcPct val="150000"/>
              </a:lnSpc>
              <a:buFont typeface="+mj-lt"/>
              <a:buAutoNum type="arabicPeriod"/>
            </a:pPr>
            <a:r>
              <a:rPr lang="en-IN" dirty="0">
                <a:solidFill>
                  <a:srgbClr val="C00000"/>
                </a:solidFill>
                <a:latin typeface="Bookman Old Style" panose="02050604050505020204" pitchFamily="18" charset="0"/>
              </a:rPr>
              <a:t>References</a:t>
            </a:r>
          </a:p>
          <a:p>
            <a:pPr marL="342900" indent="-342900">
              <a:lnSpc>
                <a:spcPct val="150000"/>
              </a:lnSpc>
              <a:buFont typeface="+mj-lt"/>
              <a:buAutoNum type="arabicPeriod"/>
            </a:pPr>
            <a:endParaRPr lang="en-IN" dirty="0">
              <a:solidFill>
                <a:srgbClr val="C00000"/>
              </a:solidFill>
              <a:latin typeface="Bookman Old Style" panose="02050604050505020204" pitchFamily="18" charset="0"/>
            </a:endParaRPr>
          </a:p>
        </p:txBody>
      </p:sp>
    </p:spTree>
    <p:extLst>
      <p:ext uri="{BB962C8B-B14F-4D97-AF65-F5344CB8AC3E}">
        <p14:creationId xmlns:p14="http://schemas.microsoft.com/office/powerpoint/2010/main" val="1469748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B44292-7AF7-4DAC-A67A-8F6D5398A58F}"/>
              </a:ext>
            </a:extLst>
          </p:cNvPr>
          <p:cNvSpPr/>
          <p:nvPr/>
        </p:nvSpPr>
        <p:spPr>
          <a:xfrm>
            <a:off x="4068092" y="830048"/>
            <a:ext cx="405581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ARCHITECTURE</a:t>
            </a:r>
            <a:endParaRPr lang="en-IN" sz="2400" dirty="0"/>
          </a:p>
        </p:txBody>
      </p:sp>
      <p:pic>
        <p:nvPicPr>
          <p:cNvPr id="6" name="Picture 5">
            <a:extLst>
              <a:ext uri="{FF2B5EF4-FFF2-40B4-BE49-F238E27FC236}">
                <a16:creationId xmlns:a16="http://schemas.microsoft.com/office/drawing/2014/main" id="{89979503-47FE-4F4D-8E87-7668E78312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8849" y="2205596"/>
            <a:ext cx="6854302" cy="3591523"/>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19828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4791907" y="2721114"/>
            <a:ext cx="2608186"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TESTING</a:t>
            </a:r>
            <a:endParaRPr lang="en-IN" sz="4000" dirty="0"/>
          </a:p>
        </p:txBody>
      </p:sp>
    </p:spTree>
    <p:extLst>
      <p:ext uri="{BB962C8B-B14F-4D97-AF65-F5344CB8AC3E}">
        <p14:creationId xmlns:p14="http://schemas.microsoft.com/office/powerpoint/2010/main" val="4128710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24851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UNIT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Involves the design of test cases that validate that the internal program logic is functioning properly</a:t>
            </a:r>
            <a:endParaRPr lang="en-IN" dirty="0"/>
          </a:p>
        </p:txBody>
      </p:sp>
      <mc:AlternateContent xmlns:mc="http://schemas.openxmlformats.org/markup-compatibility/2006">
        <mc:Choice xmlns:am3d="http://schemas.microsoft.com/office/drawing/2017/model3d" Requires="am3d">
          <p:graphicFrame>
            <p:nvGraphicFramePr>
              <p:cNvPr id="5" name="3D Model 4" descr="Red heart">
                <a:extLst>
                  <a:ext uri="{FF2B5EF4-FFF2-40B4-BE49-F238E27FC236}">
                    <a16:creationId xmlns:a16="http://schemas.microsoft.com/office/drawing/2014/main" id="{0E388924-92C9-4FCC-899F-C90A9FC89F64}"/>
                  </a:ext>
                </a:extLst>
              </p:cNvPr>
              <p:cNvGraphicFramePr>
                <a:graphicFrameLocks noChangeAspect="1"/>
              </p:cNvGraphicFramePr>
              <p:nvPr>
                <p:extLst>
                  <p:ext uri="{D42A27DB-BD31-4B8C-83A1-F6EECF244321}">
                    <p14:modId xmlns:p14="http://schemas.microsoft.com/office/powerpoint/2010/main" val="492855425"/>
                  </p:ext>
                </p:extLst>
              </p:nvPr>
            </p:nvGraphicFramePr>
            <p:xfrm>
              <a:off x="383318" y="66102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Red heart">
                <a:extLst>
                  <a:ext uri="{FF2B5EF4-FFF2-40B4-BE49-F238E27FC236}">
                    <a16:creationId xmlns:a16="http://schemas.microsoft.com/office/drawing/2014/main" id="{0E388924-92C9-4FCC-899F-C90A9FC89F64}"/>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661027"/>
                <a:ext cx="294640" cy="271385"/>
              </a:xfrm>
              <a:prstGeom prst="rect">
                <a:avLst/>
              </a:prstGeom>
            </p:spPr>
          </p:pic>
        </mc:Fallback>
      </mc:AlternateContent>
      <p:sp>
        <p:nvSpPr>
          <p:cNvPr id="6" name="Rectangle 5">
            <a:extLst>
              <a:ext uri="{FF2B5EF4-FFF2-40B4-BE49-F238E27FC236}">
                <a16:creationId xmlns:a16="http://schemas.microsoft.com/office/drawing/2014/main" id="{09B294DA-6BE0-4731-9AD6-C14C81E925B5}"/>
              </a:ext>
            </a:extLst>
          </p:cNvPr>
          <p:cNvSpPr/>
          <p:nvPr/>
        </p:nvSpPr>
        <p:spPr>
          <a:xfrm>
            <a:off x="3048000" y="1923172"/>
            <a:ext cx="7213600" cy="369332"/>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the testing of individual software units of the application</a:t>
            </a:r>
            <a:endParaRPr lang="en-IN" dirty="0"/>
          </a:p>
        </p:txBody>
      </p:sp>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985E31F5-56AA-469B-9225-240B89B4BF81}"/>
                  </a:ext>
                </a:extLst>
              </p:cNvPr>
              <p:cNvGraphicFramePr>
                <a:graphicFrameLocks noChangeAspect="1"/>
              </p:cNvGraphicFramePr>
              <p:nvPr>
                <p:extLst>
                  <p:ext uri="{D42A27DB-BD31-4B8C-83A1-F6EECF244321}">
                    <p14:modId xmlns:p14="http://schemas.microsoft.com/office/powerpoint/2010/main" val="3606693814"/>
                  </p:ext>
                </p:extLst>
              </p:nvPr>
            </p:nvGraphicFramePr>
            <p:xfrm>
              <a:off x="2708430" y="1183658"/>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985E31F5-56AA-469B-9225-240B89B4BF81}"/>
                  </a:ext>
                </a:extLst>
              </p:cNvPr>
              <p:cNvPicPr>
                <a:picLocks noGrp="1" noRot="1" noChangeAspect="1" noMove="1" noResize="1" noEditPoints="1" noAdjustHandles="1" noChangeArrowheads="1" noChangeShapeType="1" noCrop="1"/>
              </p:cNvPicPr>
              <p:nvPr/>
            </p:nvPicPr>
            <p:blipFill>
              <a:blip r:embed="rId5"/>
              <a:stretch>
                <a:fillRect/>
              </a:stretch>
            </p:blipFill>
            <p:spPr>
              <a:xfrm>
                <a:off x="2708430" y="1183658"/>
                <a:ext cx="255542" cy="250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Sparkle heart">
                <a:extLst>
                  <a:ext uri="{FF2B5EF4-FFF2-40B4-BE49-F238E27FC236}">
                    <a16:creationId xmlns:a16="http://schemas.microsoft.com/office/drawing/2014/main" id="{5AECF47E-F7DD-4438-9220-F307BB47ED0A}"/>
                  </a:ext>
                </a:extLst>
              </p:cNvPr>
              <p:cNvGraphicFramePr>
                <a:graphicFrameLocks noChangeAspect="1"/>
              </p:cNvGraphicFramePr>
              <p:nvPr>
                <p:extLst>
                  <p:ext uri="{D42A27DB-BD31-4B8C-83A1-F6EECF244321}">
                    <p14:modId xmlns:p14="http://schemas.microsoft.com/office/powerpoint/2010/main" val="1132219429"/>
                  </p:ext>
                </p:extLst>
              </p:nvPr>
            </p:nvGraphicFramePr>
            <p:xfrm>
              <a:off x="2681514" y="1992510"/>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parkle heart">
                <a:extLst>
                  <a:ext uri="{FF2B5EF4-FFF2-40B4-BE49-F238E27FC236}">
                    <a16:creationId xmlns:a16="http://schemas.microsoft.com/office/drawing/2014/main" id="{5AECF47E-F7DD-4438-9220-F307BB47ED0A}"/>
                  </a:ext>
                </a:extLst>
              </p:cNvPr>
              <p:cNvPicPr>
                <a:picLocks noGrp="1" noRot="1" noChangeAspect="1" noMove="1" noResize="1" noEditPoints="1" noAdjustHandles="1" noChangeArrowheads="1" noChangeShapeType="1" noCrop="1"/>
              </p:cNvPicPr>
              <p:nvPr/>
            </p:nvPicPr>
            <p:blipFill>
              <a:blip r:embed="rId6"/>
              <a:stretch>
                <a:fillRect/>
              </a:stretch>
            </p:blipFill>
            <p:spPr>
              <a:xfrm>
                <a:off x="2681514" y="1992510"/>
                <a:ext cx="282458" cy="253827"/>
              </a:xfrm>
              <a:prstGeom prst="rect">
                <a:avLst/>
              </a:prstGeom>
            </p:spPr>
          </p:pic>
        </mc:Fallback>
      </mc:AlternateContent>
      <p:sp>
        <p:nvSpPr>
          <p:cNvPr id="14" name="Rectangle 13">
            <a:extLst>
              <a:ext uri="{FF2B5EF4-FFF2-40B4-BE49-F238E27FC236}">
                <a16:creationId xmlns:a16="http://schemas.microsoft.com/office/drawing/2014/main" id="{1C2D3BA3-7F25-45E5-A568-406D51F3154B}"/>
              </a:ext>
            </a:extLst>
          </p:cNvPr>
          <p:cNvSpPr/>
          <p:nvPr/>
        </p:nvSpPr>
        <p:spPr>
          <a:xfrm>
            <a:off x="677958" y="2816841"/>
            <a:ext cx="413102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INTEGRATION TESTING</a:t>
            </a:r>
            <a:endParaRPr lang="en-IN" sz="2400" dirty="0"/>
          </a:p>
        </p:txBody>
      </p:sp>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8E0DEF5F-00F8-4D78-8644-457B4765B595}"/>
                  </a:ext>
                </a:extLst>
              </p:cNvPr>
              <p:cNvGraphicFramePr>
                <a:graphicFrameLocks noChangeAspect="1"/>
              </p:cNvGraphicFramePr>
              <p:nvPr>
                <p:extLst>
                  <p:ext uri="{D42A27DB-BD31-4B8C-83A1-F6EECF244321}">
                    <p14:modId xmlns:p14="http://schemas.microsoft.com/office/powerpoint/2010/main" val="1902760546"/>
                  </p:ext>
                </p:extLst>
              </p:nvPr>
            </p:nvGraphicFramePr>
            <p:xfrm>
              <a:off x="383318" y="2911980"/>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8E0DEF5F-00F8-4D78-8644-457B4765B595}"/>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2911980"/>
                <a:ext cx="294640" cy="271385"/>
              </a:xfrm>
              <a:prstGeom prst="rect">
                <a:avLst/>
              </a:prstGeom>
            </p:spPr>
          </p:pic>
        </mc:Fallback>
      </mc:AlternateContent>
      <p:sp>
        <p:nvSpPr>
          <p:cNvPr id="16" name="Rectangle 15">
            <a:extLst>
              <a:ext uri="{FF2B5EF4-FFF2-40B4-BE49-F238E27FC236}">
                <a16:creationId xmlns:a16="http://schemas.microsoft.com/office/drawing/2014/main" id="{DEE65D1C-C289-4021-BA7A-0187C02BFEDE}"/>
              </a:ext>
            </a:extLst>
          </p:cNvPr>
          <p:cNvSpPr/>
          <p:nvPr/>
        </p:nvSpPr>
        <p:spPr>
          <a:xfrm>
            <a:off x="3048000" y="3429000"/>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Designed to test integrated software components to determine if they actually run as one program</a:t>
            </a:r>
            <a:endParaRPr lang="en-IN" dirty="0"/>
          </a:p>
        </p:txBody>
      </p:sp>
      <p:sp>
        <p:nvSpPr>
          <p:cNvPr id="18" name="Rectangle 17">
            <a:extLst>
              <a:ext uri="{FF2B5EF4-FFF2-40B4-BE49-F238E27FC236}">
                <a16:creationId xmlns:a16="http://schemas.microsoft.com/office/drawing/2014/main" id="{0096BDA3-5E5C-4799-A972-55C35056E035}"/>
              </a:ext>
            </a:extLst>
          </p:cNvPr>
          <p:cNvSpPr/>
          <p:nvPr/>
        </p:nvSpPr>
        <p:spPr>
          <a:xfrm>
            <a:off x="3048000" y="4288497"/>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Integration testing is specifically aimed at exposing the problems that arise from the combination of components</a:t>
            </a:r>
            <a:endParaRPr lang="en-IN" dirty="0"/>
          </a:p>
        </p:txBody>
      </p:sp>
      <mc:AlternateContent xmlns:mc="http://schemas.openxmlformats.org/markup-compatibility/2006">
        <mc:Choice xmlns:am3d="http://schemas.microsoft.com/office/drawing/2017/model3d" Requires="am3d">
          <p:graphicFrame>
            <p:nvGraphicFramePr>
              <p:cNvPr id="19" name="3D Model 18" descr="Sparkle heart">
                <a:extLst>
                  <a:ext uri="{FF2B5EF4-FFF2-40B4-BE49-F238E27FC236}">
                    <a16:creationId xmlns:a16="http://schemas.microsoft.com/office/drawing/2014/main" id="{410F6FF4-5D2B-4B9F-A42E-D30278E83085}"/>
                  </a:ext>
                </a:extLst>
              </p:cNvPr>
              <p:cNvGraphicFramePr>
                <a:graphicFrameLocks noChangeAspect="1"/>
              </p:cNvGraphicFramePr>
              <p:nvPr>
                <p:extLst>
                  <p:ext uri="{D42A27DB-BD31-4B8C-83A1-F6EECF244321}">
                    <p14:modId xmlns:p14="http://schemas.microsoft.com/office/powerpoint/2010/main" val="3207561627"/>
                  </p:ext>
                </p:extLst>
              </p:nvPr>
            </p:nvGraphicFramePr>
            <p:xfrm>
              <a:off x="2708430" y="3498338"/>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arkle heart">
                <a:extLst>
                  <a:ext uri="{FF2B5EF4-FFF2-40B4-BE49-F238E27FC236}">
                    <a16:creationId xmlns:a16="http://schemas.microsoft.com/office/drawing/2014/main" id="{410F6FF4-5D2B-4B9F-A42E-D30278E83085}"/>
                  </a:ext>
                </a:extLst>
              </p:cNvPr>
              <p:cNvPicPr>
                <a:picLocks noGrp="1" noRot="1" noChangeAspect="1" noMove="1" noResize="1" noEditPoints="1" noAdjustHandles="1" noChangeArrowheads="1" noChangeShapeType="1" noCrop="1"/>
              </p:cNvPicPr>
              <p:nvPr/>
            </p:nvPicPr>
            <p:blipFill>
              <a:blip r:embed="rId6"/>
              <a:stretch>
                <a:fillRect/>
              </a:stretch>
            </p:blipFill>
            <p:spPr>
              <a:xfrm>
                <a:off x="2708430" y="3498338"/>
                <a:ext cx="282458" cy="2538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parkle heart">
                <a:extLst>
                  <a:ext uri="{FF2B5EF4-FFF2-40B4-BE49-F238E27FC236}">
                    <a16:creationId xmlns:a16="http://schemas.microsoft.com/office/drawing/2014/main" id="{24FAA0B2-EC66-4FB6-B72E-DCF7AD546F0A}"/>
                  </a:ext>
                </a:extLst>
              </p:cNvPr>
              <p:cNvGraphicFramePr>
                <a:graphicFrameLocks noChangeAspect="1"/>
              </p:cNvGraphicFramePr>
              <p:nvPr>
                <p:extLst>
                  <p:ext uri="{D42A27DB-BD31-4B8C-83A1-F6EECF244321}">
                    <p14:modId xmlns:p14="http://schemas.microsoft.com/office/powerpoint/2010/main" val="3854350876"/>
                  </p:ext>
                </p:extLst>
              </p:nvPr>
            </p:nvGraphicFramePr>
            <p:xfrm>
              <a:off x="2681514" y="4352302"/>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parkle heart">
                <a:extLst>
                  <a:ext uri="{FF2B5EF4-FFF2-40B4-BE49-F238E27FC236}">
                    <a16:creationId xmlns:a16="http://schemas.microsoft.com/office/drawing/2014/main" id="{24FAA0B2-EC66-4FB6-B72E-DCF7AD546F0A}"/>
                  </a:ext>
                </a:extLst>
              </p:cNvPr>
              <p:cNvPicPr>
                <a:picLocks noGrp="1" noRot="1" noChangeAspect="1" noMove="1" noResize="1" noEditPoints="1" noAdjustHandles="1" noChangeArrowheads="1" noChangeShapeType="1" noCrop="1"/>
              </p:cNvPicPr>
              <p:nvPr/>
            </p:nvPicPr>
            <p:blipFill>
              <a:blip r:embed="rId6"/>
              <a:stretch>
                <a:fillRect/>
              </a:stretch>
            </p:blipFill>
            <p:spPr>
              <a:xfrm>
                <a:off x="2681514" y="4352302"/>
                <a:ext cx="282458" cy="253827"/>
              </a:xfrm>
              <a:prstGeom prst="rect">
                <a:avLst/>
              </a:prstGeom>
            </p:spPr>
          </p:pic>
        </mc:Fallback>
      </mc:AlternateContent>
    </p:spTree>
    <p:extLst>
      <p:ext uri="{BB962C8B-B14F-4D97-AF65-F5344CB8AC3E}">
        <p14:creationId xmlns:p14="http://schemas.microsoft.com/office/powerpoint/2010/main" val="1628415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D02393-C7F8-46CE-AB64-FA07DE107B9F}"/>
              </a:ext>
            </a:extLst>
          </p:cNvPr>
          <p:cNvSpPr/>
          <p:nvPr/>
        </p:nvSpPr>
        <p:spPr>
          <a:xfrm>
            <a:off x="755932" y="565888"/>
            <a:ext cx="304390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SYSTEM TESTING</a:t>
            </a:r>
            <a:endParaRPr lang="en-IN" sz="2400" dirty="0"/>
          </a:p>
        </p:txBody>
      </p:sp>
      <p:sp>
        <p:nvSpPr>
          <p:cNvPr id="4" name="Rectangle 3">
            <a:extLst>
              <a:ext uri="{FF2B5EF4-FFF2-40B4-BE49-F238E27FC236}">
                <a16:creationId xmlns:a16="http://schemas.microsoft.com/office/drawing/2014/main" id="{50DCF970-8156-4CFD-B2C6-085AD5C38BA7}"/>
              </a:ext>
            </a:extLst>
          </p:cNvPr>
          <p:cNvSpPr/>
          <p:nvPr/>
        </p:nvSpPr>
        <p:spPr>
          <a:xfrm>
            <a:off x="3048000" y="1096714"/>
            <a:ext cx="7213600"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Ensures that the entire integrated software system meets requirements</a:t>
            </a:r>
            <a:endParaRPr lang="en-IN" dirty="0"/>
          </a:p>
        </p:txBody>
      </p:sp>
      <mc:AlternateContent xmlns:mc="http://schemas.openxmlformats.org/markup-compatibility/2006">
        <mc:Choice xmlns:am3d="http://schemas.microsoft.com/office/drawing/2017/model3d" Requires="am3d">
          <p:graphicFrame>
            <p:nvGraphicFramePr>
              <p:cNvPr id="5" name="3D Model 4" descr="Red heart">
                <a:extLst>
                  <a:ext uri="{FF2B5EF4-FFF2-40B4-BE49-F238E27FC236}">
                    <a16:creationId xmlns:a16="http://schemas.microsoft.com/office/drawing/2014/main" id="{0E388924-92C9-4FCC-899F-C90A9FC89F64}"/>
                  </a:ext>
                </a:extLst>
              </p:cNvPr>
              <p:cNvGraphicFramePr>
                <a:graphicFrameLocks noChangeAspect="1"/>
              </p:cNvGraphicFramePr>
              <p:nvPr/>
            </p:nvGraphicFramePr>
            <p:xfrm>
              <a:off x="383318" y="66102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Red heart">
                <a:extLst>
                  <a:ext uri="{FF2B5EF4-FFF2-40B4-BE49-F238E27FC236}">
                    <a16:creationId xmlns:a16="http://schemas.microsoft.com/office/drawing/2014/main" id="{0E388924-92C9-4FCC-899F-C90A9FC89F64}"/>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661027"/>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985E31F5-56AA-469B-9225-240B89B4BF81}"/>
                  </a:ext>
                </a:extLst>
              </p:cNvPr>
              <p:cNvGraphicFramePr>
                <a:graphicFrameLocks noChangeAspect="1"/>
              </p:cNvGraphicFramePr>
              <p:nvPr/>
            </p:nvGraphicFramePr>
            <p:xfrm>
              <a:off x="2708430" y="1183658"/>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985E31F5-56AA-469B-9225-240B89B4BF81}"/>
                  </a:ext>
                </a:extLst>
              </p:cNvPr>
              <p:cNvPicPr>
                <a:picLocks noGrp="1" noRot="1" noChangeAspect="1" noMove="1" noResize="1" noEditPoints="1" noAdjustHandles="1" noChangeArrowheads="1" noChangeShapeType="1" noCrop="1"/>
              </p:cNvPicPr>
              <p:nvPr/>
            </p:nvPicPr>
            <p:blipFill>
              <a:blip r:embed="rId5"/>
              <a:stretch>
                <a:fillRect/>
              </a:stretch>
            </p:blipFill>
            <p:spPr>
              <a:xfrm>
                <a:off x="2708430" y="1183658"/>
                <a:ext cx="255542" cy="250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8E0DEF5F-00F8-4D78-8644-457B4765B595}"/>
                  </a:ext>
                </a:extLst>
              </p:cNvPr>
              <p:cNvGraphicFramePr>
                <a:graphicFrameLocks noChangeAspect="1"/>
              </p:cNvGraphicFramePr>
              <p:nvPr/>
            </p:nvGraphicFramePr>
            <p:xfrm>
              <a:off x="383318" y="2911980"/>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8E0DEF5F-00F8-4D78-8644-457B4765B595}"/>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2911980"/>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parkle heart">
                <a:extLst>
                  <a:ext uri="{FF2B5EF4-FFF2-40B4-BE49-F238E27FC236}">
                    <a16:creationId xmlns:a16="http://schemas.microsoft.com/office/drawing/2014/main" id="{410F6FF4-5D2B-4B9F-A42E-D30278E83085}"/>
                  </a:ext>
                </a:extLst>
              </p:cNvPr>
              <p:cNvGraphicFramePr>
                <a:graphicFrameLocks noChangeAspect="1"/>
              </p:cNvGraphicFramePr>
              <p:nvPr/>
            </p:nvGraphicFramePr>
            <p:xfrm>
              <a:off x="2708430" y="3498338"/>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arkle heart">
                <a:extLst>
                  <a:ext uri="{FF2B5EF4-FFF2-40B4-BE49-F238E27FC236}">
                    <a16:creationId xmlns:a16="http://schemas.microsoft.com/office/drawing/2014/main" id="{410F6FF4-5D2B-4B9F-A42E-D30278E83085}"/>
                  </a:ext>
                </a:extLst>
              </p:cNvPr>
              <p:cNvPicPr>
                <a:picLocks noGrp="1" noRot="1" noChangeAspect="1" noMove="1" noResize="1" noEditPoints="1" noAdjustHandles="1" noChangeArrowheads="1" noChangeShapeType="1" noCrop="1"/>
              </p:cNvPicPr>
              <p:nvPr/>
            </p:nvPicPr>
            <p:blipFill>
              <a:blip r:embed="rId6"/>
              <a:stretch>
                <a:fillRect/>
              </a:stretch>
            </p:blipFill>
            <p:spPr>
              <a:xfrm>
                <a:off x="2708430" y="3498338"/>
                <a:ext cx="282458" cy="2538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parkle heart">
                <a:extLst>
                  <a:ext uri="{FF2B5EF4-FFF2-40B4-BE49-F238E27FC236}">
                    <a16:creationId xmlns:a16="http://schemas.microsoft.com/office/drawing/2014/main" id="{24FAA0B2-EC66-4FB6-B72E-DCF7AD546F0A}"/>
                  </a:ext>
                </a:extLst>
              </p:cNvPr>
              <p:cNvGraphicFramePr>
                <a:graphicFrameLocks noChangeAspect="1"/>
              </p:cNvGraphicFramePr>
              <p:nvPr/>
            </p:nvGraphicFramePr>
            <p:xfrm>
              <a:off x="2681514" y="4352302"/>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parkle heart">
                <a:extLst>
                  <a:ext uri="{FF2B5EF4-FFF2-40B4-BE49-F238E27FC236}">
                    <a16:creationId xmlns:a16="http://schemas.microsoft.com/office/drawing/2014/main" id="{24FAA0B2-EC66-4FB6-B72E-DCF7AD546F0A}"/>
                  </a:ext>
                </a:extLst>
              </p:cNvPr>
              <p:cNvPicPr>
                <a:picLocks noGrp="1" noRot="1" noChangeAspect="1" noMove="1" noResize="1" noEditPoints="1" noAdjustHandles="1" noChangeArrowheads="1" noChangeShapeType="1" noCrop="1"/>
              </p:cNvPicPr>
              <p:nvPr/>
            </p:nvPicPr>
            <p:blipFill>
              <a:blip r:embed="rId6"/>
              <a:stretch>
                <a:fillRect/>
              </a:stretch>
            </p:blipFill>
            <p:spPr>
              <a:xfrm>
                <a:off x="2681514" y="4352302"/>
                <a:ext cx="282458" cy="253827"/>
              </a:xfrm>
              <a:prstGeom prst="rect">
                <a:avLst/>
              </a:prstGeom>
            </p:spPr>
          </p:pic>
        </mc:Fallback>
      </mc:AlternateContent>
      <p:sp>
        <p:nvSpPr>
          <p:cNvPr id="2" name="Rectangle 1">
            <a:extLst>
              <a:ext uri="{FF2B5EF4-FFF2-40B4-BE49-F238E27FC236}">
                <a16:creationId xmlns:a16="http://schemas.microsoft.com/office/drawing/2014/main" id="{31D7BB47-7C48-4961-B3BF-C9D8672CCF15}"/>
              </a:ext>
            </a:extLst>
          </p:cNvPr>
          <p:cNvSpPr/>
          <p:nvPr/>
        </p:nvSpPr>
        <p:spPr>
          <a:xfrm>
            <a:off x="3069408" y="1984166"/>
            <a:ext cx="5360763" cy="369332"/>
          </a:xfrm>
          <a:prstGeom prst="rect">
            <a:avLst/>
          </a:prstGeom>
        </p:spPr>
        <p:txBody>
          <a:bodyPr wrap="non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Configuration-oriented system integration test</a:t>
            </a:r>
            <a:endParaRPr lang="en-IN" dirty="0"/>
          </a:p>
        </p:txBody>
      </p:sp>
      <mc:AlternateContent xmlns:mc="http://schemas.openxmlformats.org/markup-compatibility/2006">
        <mc:Choice xmlns:am3d="http://schemas.microsoft.com/office/drawing/2017/model3d" Requires="am3d">
          <p:graphicFrame>
            <p:nvGraphicFramePr>
              <p:cNvPr id="17" name="3D Model 16" descr="Sparkle heart">
                <a:extLst>
                  <a:ext uri="{FF2B5EF4-FFF2-40B4-BE49-F238E27FC236}">
                    <a16:creationId xmlns:a16="http://schemas.microsoft.com/office/drawing/2014/main" id="{4834F08C-BEA0-4EC4-88C2-43622E3F3931}"/>
                  </a:ext>
                </a:extLst>
              </p:cNvPr>
              <p:cNvGraphicFramePr>
                <a:graphicFrameLocks noChangeAspect="1"/>
              </p:cNvGraphicFramePr>
              <p:nvPr>
                <p:extLst>
                  <p:ext uri="{D42A27DB-BD31-4B8C-83A1-F6EECF244321}">
                    <p14:modId xmlns:p14="http://schemas.microsoft.com/office/powerpoint/2010/main" val="1818407988"/>
                  </p:ext>
                </p:extLst>
              </p:nvPr>
            </p:nvGraphicFramePr>
            <p:xfrm>
              <a:off x="2721888" y="2043786"/>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parkle heart">
                <a:extLst>
                  <a:ext uri="{FF2B5EF4-FFF2-40B4-BE49-F238E27FC236}">
                    <a16:creationId xmlns:a16="http://schemas.microsoft.com/office/drawing/2014/main" id="{4834F08C-BEA0-4EC4-88C2-43622E3F3931}"/>
                  </a:ext>
                </a:extLst>
              </p:cNvPr>
              <p:cNvPicPr>
                <a:picLocks noGrp="1" noRot="1" noChangeAspect="1" noMove="1" noResize="1" noEditPoints="1" noAdjustHandles="1" noChangeArrowheads="1" noChangeShapeType="1" noCrop="1"/>
              </p:cNvPicPr>
              <p:nvPr/>
            </p:nvPicPr>
            <p:blipFill>
              <a:blip r:embed="rId5"/>
              <a:stretch>
                <a:fillRect/>
              </a:stretch>
            </p:blipFill>
            <p:spPr>
              <a:xfrm>
                <a:off x="2721888" y="2043786"/>
                <a:ext cx="255542" cy="250091"/>
              </a:xfrm>
              <a:prstGeom prst="rect">
                <a:avLst/>
              </a:prstGeom>
            </p:spPr>
          </p:pic>
        </mc:Fallback>
      </mc:AlternateContent>
      <p:sp>
        <p:nvSpPr>
          <p:cNvPr id="21" name="Rectangle 20">
            <a:extLst>
              <a:ext uri="{FF2B5EF4-FFF2-40B4-BE49-F238E27FC236}">
                <a16:creationId xmlns:a16="http://schemas.microsoft.com/office/drawing/2014/main" id="{826B8C36-AAA7-4F15-AC26-6FB008E201C7}"/>
              </a:ext>
            </a:extLst>
          </p:cNvPr>
          <p:cNvSpPr/>
          <p:nvPr/>
        </p:nvSpPr>
        <p:spPr>
          <a:xfrm>
            <a:off x="755932" y="2849612"/>
            <a:ext cx="3541748"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WHITE BOX TESTING</a:t>
            </a:r>
            <a:endParaRPr lang="en-IN" sz="2400" dirty="0"/>
          </a:p>
        </p:txBody>
      </p:sp>
      <p:sp>
        <p:nvSpPr>
          <p:cNvPr id="22" name="Rectangle 21">
            <a:extLst>
              <a:ext uri="{FF2B5EF4-FFF2-40B4-BE49-F238E27FC236}">
                <a16:creationId xmlns:a16="http://schemas.microsoft.com/office/drawing/2014/main" id="{CA79559F-B36C-4FD2-8E89-D25688084D7A}"/>
              </a:ext>
            </a:extLst>
          </p:cNvPr>
          <p:cNvSpPr/>
          <p:nvPr/>
        </p:nvSpPr>
        <p:spPr>
          <a:xfrm>
            <a:off x="3058704" y="3375094"/>
            <a:ext cx="8003598"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Software tester has knowledge of the inner workings, structure and language of the software, or at least its purpose</a:t>
            </a:r>
            <a:endParaRPr lang="en-IN" dirty="0"/>
          </a:p>
        </p:txBody>
      </p:sp>
      <p:sp>
        <p:nvSpPr>
          <p:cNvPr id="23" name="Rectangle 22">
            <a:extLst>
              <a:ext uri="{FF2B5EF4-FFF2-40B4-BE49-F238E27FC236}">
                <a16:creationId xmlns:a16="http://schemas.microsoft.com/office/drawing/2014/main" id="{BED54345-2868-49B0-A753-CC76F004AF31}"/>
              </a:ext>
            </a:extLst>
          </p:cNvPr>
          <p:cNvSpPr/>
          <p:nvPr/>
        </p:nvSpPr>
        <p:spPr>
          <a:xfrm>
            <a:off x="3069408" y="4294549"/>
            <a:ext cx="7992894" cy="369332"/>
          </a:xfrm>
          <a:prstGeom prst="rect">
            <a:avLst/>
          </a:prstGeom>
        </p:spPr>
        <p:txBody>
          <a:bodyPr wrap="non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is used to test areas that cannot be reached from a black box level.</a:t>
            </a:r>
            <a:endParaRPr lang="en-IN" dirty="0"/>
          </a:p>
        </p:txBody>
      </p:sp>
    </p:spTree>
    <p:extLst>
      <p:ext uri="{BB962C8B-B14F-4D97-AF65-F5344CB8AC3E}">
        <p14:creationId xmlns:p14="http://schemas.microsoft.com/office/powerpoint/2010/main" val="415777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Red heart">
                <a:extLst>
                  <a:ext uri="{FF2B5EF4-FFF2-40B4-BE49-F238E27FC236}">
                    <a16:creationId xmlns:a16="http://schemas.microsoft.com/office/drawing/2014/main" id="{0E388924-92C9-4FCC-899F-C90A9FC89F64}"/>
                  </a:ext>
                </a:extLst>
              </p:cNvPr>
              <p:cNvGraphicFramePr>
                <a:graphicFrameLocks noChangeAspect="1"/>
              </p:cNvGraphicFramePr>
              <p:nvPr/>
            </p:nvGraphicFramePr>
            <p:xfrm>
              <a:off x="383318" y="661027"/>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Red heart">
                <a:extLst>
                  <a:ext uri="{FF2B5EF4-FFF2-40B4-BE49-F238E27FC236}">
                    <a16:creationId xmlns:a16="http://schemas.microsoft.com/office/drawing/2014/main" id="{0E388924-92C9-4FCC-899F-C90A9FC89F64}"/>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661027"/>
                <a:ext cx="294640" cy="2713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985E31F5-56AA-469B-9225-240B89B4BF81}"/>
                  </a:ext>
                </a:extLst>
              </p:cNvPr>
              <p:cNvGraphicFramePr>
                <a:graphicFrameLocks noChangeAspect="1"/>
              </p:cNvGraphicFramePr>
              <p:nvPr/>
            </p:nvGraphicFramePr>
            <p:xfrm>
              <a:off x="2708430" y="1183658"/>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985E31F5-56AA-469B-9225-240B89B4BF81}"/>
                  </a:ext>
                </a:extLst>
              </p:cNvPr>
              <p:cNvPicPr>
                <a:picLocks noGrp="1" noRot="1" noChangeAspect="1" noMove="1" noResize="1" noEditPoints="1" noAdjustHandles="1" noChangeArrowheads="1" noChangeShapeType="1" noCrop="1"/>
              </p:cNvPicPr>
              <p:nvPr/>
            </p:nvPicPr>
            <p:blipFill>
              <a:blip r:embed="rId5"/>
              <a:stretch>
                <a:fillRect/>
              </a:stretch>
            </p:blipFill>
            <p:spPr>
              <a:xfrm>
                <a:off x="2708430" y="1183658"/>
                <a:ext cx="255542" cy="250091"/>
              </a:xfrm>
              <a:prstGeom prst="rect">
                <a:avLst/>
              </a:prstGeom>
            </p:spPr>
          </p:pic>
        </mc:Fallback>
      </mc:AlternateContent>
      <p:sp>
        <p:nvSpPr>
          <p:cNvPr id="14" name="Rectangle 13">
            <a:extLst>
              <a:ext uri="{FF2B5EF4-FFF2-40B4-BE49-F238E27FC236}">
                <a16:creationId xmlns:a16="http://schemas.microsoft.com/office/drawing/2014/main" id="{1C2D3BA3-7F25-45E5-A568-406D51F3154B}"/>
              </a:ext>
            </a:extLst>
          </p:cNvPr>
          <p:cNvSpPr/>
          <p:nvPr/>
        </p:nvSpPr>
        <p:spPr>
          <a:xfrm>
            <a:off x="677958" y="571688"/>
            <a:ext cx="361972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BLACK BOX TESTING</a:t>
            </a:r>
            <a:endParaRPr lang="en-IN" sz="2400" dirty="0"/>
          </a:p>
        </p:txBody>
      </p:sp>
      <mc:AlternateContent xmlns:mc="http://schemas.openxmlformats.org/markup-compatibility/2006">
        <mc:Choice xmlns:am3d="http://schemas.microsoft.com/office/drawing/2017/model3d" Requires="am3d">
          <p:graphicFrame>
            <p:nvGraphicFramePr>
              <p:cNvPr id="15" name="3D Model 14" descr="Red heart">
                <a:extLst>
                  <a:ext uri="{FF2B5EF4-FFF2-40B4-BE49-F238E27FC236}">
                    <a16:creationId xmlns:a16="http://schemas.microsoft.com/office/drawing/2014/main" id="{8E0DEF5F-00F8-4D78-8644-457B4765B595}"/>
                  </a:ext>
                </a:extLst>
              </p:cNvPr>
              <p:cNvGraphicFramePr>
                <a:graphicFrameLocks noChangeAspect="1"/>
              </p:cNvGraphicFramePr>
              <p:nvPr/>
            </p:nvGraphicFramePr>
            <p:xfrm>
              <a:off x="383318" y="2911980"/>
              <a:ext cx="294640" cy="271385"/>
            </p:xfrm>
            <a:graphic>
              <a:graphicData uri="http://schemas.microsoft.com/office/drawing/2017/model3d">
                <am3d:model3d r:embed="rId2">
                  <am3d:spPr>
                    <a:xfrm>
                      <a:off x="0" y="0"/>
                      <a:ext cx="294640" cy="27138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40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heart">
                <a:extLst>
                  <a:ext uri="{FF2B5EF4-FFF2-40B4-BE49-F238E27FC236}">
                    <a16:creationId xmlns:a16="http://schemas.microsoft.com/office/drawing/2014/main" id="{8E0DEF5F-00F8-4D78-8644-457B4765B595}"/>
                  </a:ext>
                </a:extLst>
              </p:cNvPr>
              <p:cNvPicPr>
                <a:picLocks noGrp="1" noRot="1" noChangeAspect="1" noMove="1" noResize="1" noEditPoints="1" noAdjustHandles="1" noChangeArrowheads="1" noChangeShapeType="1" noCrop="1"/>
              </p:cNvPicPr>
              <p:nvPr/>
            </p:nvPicPr>
            <p:blipFill>
              <a:blip r:embed="rId3"/>
              <a:stretch>
                <a:fillRect/>
              </a:stretch>
            </p:blipFill>
            <p:spPr>
              <a:xfrm>
                <a:off x="383318" y="2911980"/>
                <a:ext cx="294640" cy="271385"/>
              </a:xfrm>
              <a:prstGeom prst="rect">
                <a:avLst/>
              </a:prstGeom>
            </p:spPr>
          </p:pic>
        </mc:Fallback>
      </mc:AlternateContent>
      <p:sp>
        <p:nvSpPr>
          <p:cNvPr id="16" name="Rectangle 15">
            <a:extLst>
              <a:ext uri="{FF2B5EF4-FFF2-40B4-BE49-F238E27FC236}">
                <a16:creationId xmlns:a16="http://schemas.microsoft.com/office/drawing/2014/main" id="{DEE65D1C-C289-4021-BA7A-0187C02BFEDE}"/>
              </a:ext>
            </a:extLst>
          </p:cNvPr>
          <p:cNvSpPr/>
          <p:nvPr/>
        </p:nvSpPr>
        <p:spPr>
          <a:xfrm>
            <a:off x="3037296" y="1045624"/>
            <a:ext cx="8014302" cy="879472"/>
          </a:xfrm>
          <a:prstGeom prst="rect">
            <a:avLst/>
          </a:prstGeom>
        </p:spPr>
        <p:txBody>
          <a:bodyPr wrap="square">
            <a:spAutoFit/>
          </a:bodyPr>
          <a:lstStyle/>
          <a:p>
            <a:pPr algn="just">
              <a:lnSpc>
                <a:spcPct val="150000"/>
              </a:lnSpc>
              <a:spcAft>
                <a:spcPts val="1000"/>
              </a:spcAft>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Black Box Testing is testing the software without any knowledge of the inner workings, structure or language of the module being tested</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18" name="Rectangle 17">
            <a:extLst>
              <a:ext uri="{FF2B5EF4-FFF2-40B4-BE49-F238E27FC236}">
                <a16:creationId xmlns:a16="http://schemas.microsoft.com/office/drawing/2014/main" id="{0096BDA3-5E5C-4799-A972-55C35056E035}"/>
              </a:ext>
            </a:extLst>
          </p:cNvPr>
          <p:cNvSpPr/>
          <p:nvPr/>
        </p:nvSpPr>
        <p:spPr>
          <a:xfrm>
            <a:off x="3082866" y="2048451"/>
            <a:ext cx="7968732" cy="369332"/>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mc:AlternateContent xmlns:mc="http://schemas.openxmlformats.org/markup-compatibility/2006">
        <mc:Choice xmlns:am3d="http://schemas.microsoft.com/office/drawing/2017/model3d" Requires="am3d">
          <p:graphicFrame>
            <p:nvGraphicFramePr>
              <p:cNvPr id="19" name="3D Model 18" descr="Sparkle heart">
                <a:extLst>
                  <a:ext uri="{FF2B5EF4-FFF2-40B4-BE49-F238E27FC236}">
                    <a16:creationId xmlns:a16="http://schemas.microsoft.com/office/drawing/2014/main" id="{410F6FF4-5D2B-4B9F-A42E-D30278E83085}"/>
                  </a:ext>
                </a:extLst>
              </p:cNvPr>
              <p:cNvGraphicFramePr>
                <a:graphicFrameLocks noChangeAspect="1"/>
              </p:cNvGraphicFramePr>
              <p:nvPr>
                <p:extLst>
                  <p:ext uri="{D42A27DB-BD31-4B8C-83A1-F6EECF244321}">
                    <p14:modId xmlns:p14="http://schemas.microsoft.com/office/powerpoint/2010/main" val="125284412"/>
                  </p:ext>
                </p:extLst>
              </p:nvPr>
            </p:nvGraphicFramePr>
            <p:xfrm>
              <a:off x="2708430" y="3551924"/>
              <a:ext cx="282457" cy="253826"/>
            </p:xfrm>
            <a:graphic>
              <a:graphicData uri="http://schemas.microsoft.com/office/drawing/2017/model3d">
                <am3d:model3d r:embed="rId4">
                  <am3d:spPr>
                    <a:xfrm>
                      <a:off x="0" y="0"/>
                      <a:ext cx="282457" cy="253826"/>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arkle heart">
                <a:extLst>
                  <a:ext uri="{FF2B5EF4-FFF2-40B4-BE49-F238E27FC236}">
                    <a16:creationId xmlns:a16="http://schemas.microsoft.com/office/drawing/2014/main" id="{410F6FF4-5D2B-4B9F-A42E-D30278E83085}"/>
                  </a:ext>
                </a:extLst>
              </p:cNvPr>
              <p:cNvPicPr>
                <a:picLocks noGrp="1" noRot="1" noChangeAspect="1" noMove="1" noResize="1" noEditPoints="1" noAdjustHandles="1" noChangeArrowheads="1" noChangeShapeType="1" noCrop="1"/>
              </p:cNvPicPr>
              <p:nvPr/>
            </p:nvPicPr>
            <p:blipFill>
              <a:blip r:embed="rId6"/>
              <a:stretch>
                <a:fillRect/>
              </a:stretch>
            </p:blipFill>
            <p:spPr>
              <a:xfrm>
                <a:off x="2708430" y="3551924"/>
                <a:ext cx="282457" cy="2538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parkle heart">
                <a:extLst>
                  <a:ext uri="{FF2B5EF4-FFF2-40B4-BE49-F238E27FC236}">
                    <a16:creationId xmlns:a16="http://schemas.microsoft.com/office/drawing/2014/main" id="{24FAA0B2-EC66-4FB6-B72E-DCF7AD546F0A}"/>
                  </a:ext>
                </a:extLst>
              </p:cNvPr>
              <p:cNvGraphicFramePr>
                <a:graphicFrameLocks noChangeAspect="1"/>
              </p:cNvGraphicFramePr>
              <p:nvPr>
                <p:extLst>
                  <p:ext uri="{D42A27DB-BD31-4B8C-83A1-F6EECF244321}">
                    <p14:modId xmlns:p14="http://schemas.microsoft.com/office/powerpoint/2010/main" val="3880105566"/>
                  </p:ext>
                </p:extLst>
              </p:nvPr>
            </p:nvGraphicFramePr>
            <p:xfrm>
              <a:off x="2681514" y="4609758"/>
              <a:ext cx="282458" cy="253827"/>
            </p:xfrm>
            <a:graphic>
              <a:graphicData uri="http://schemas.microsoft.com/office/drawing/2017/model3d">
                <am3d:model3d r:embed="rId4">
                  <am3d:spPr>
                    <a:xfrm>
                      <a:off x="0" y="0"/>
                      <a:ext cx="282458" cy="253827"/>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7"/>
                  </am3d:raster>
                  <am3d:objViewport viewportSz="387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parkle heart">
                <a:extLst>
                  <a:ext uri="{FF2B5EF4-FFF2-40B4-BE49-F238E27FC236}">
                    <a16:creationId xmlns:a16="http://schemas.microsoft.com/office/drawing/2014/main" id="{24FAA0B2-EC66-4FB6-B72E-DCF7AD546F0A}"/>
                  </a:ext>
                </a:extLst>
              </p:cNvPr>
              <p:cNvPicPr>
                <a:picLocks noGrp="1" noRot="1" noChangeAspect="1" noMove="1" noResize="1" noEditPoints="1" noAdjustHandles="1" noChangeArrowheads="1" noChangeShapeType="1" noCrop="1"/>
              </p:cNvPicPr>
              <p:nvPr/>
            </p:nvPicPr>
            <p:blipFill>
              <a:blip r:embed="rId7"/>
              <a:stretch>
                <a:fillRect/>
              </a:stretch>
            </p:blipFill>
            <p:spPr>
              <a:xfrm>
                <a:off x="2681514" y="4609758"/>
                <a:ext cx="282458" cy="2538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parkle heart">
                <a:extLst>
                  <a:ext uri="{FF2B5EF4-FFF2-40B4-BE49-F238E27FC236}">
                    <a16:creationId xmlns:a16="http://schemas.microsoft.com/office/drawing/2014/main" id="{4834F08C-BEA0-4EC4-88C2-43622E3F3931}"/>
                  </a:ext>
                </a:extLst>
              </p:cNvPr>
              <p:cNvGraphicFramePr>
                <a:graphicFrameLocks noChangeAspect="1"/>
              </p:cNvGraphicFramePr>
              <p:nvPr>
                <p:extLst>
                  <p:ext uri="{D42A27DB-BD31-4B8C-83A1-F6EECF244321}">
                    <p14:modId xmlns:p14="http://schemas.microsoft.com/office/powerpoint/2010/main" val="2980674411"/>
                  </p:ext>
                </p:extLst>
              </p:nvPr>
            </p:nvGraphicFramePr>
            <p:xfrm>
              <a:off x="2694972" y="2092004"/>
              <a:ext cx="255542" cy="250091"/>
            </p:xfrm>
            <a:graphic>
              <a:graphicData uri="http://schemas.microsoft.com/office/drawing/2017/model3d">
                <am3d:model3d r:embed="rId4">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5"/>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parkle heart">
                <a:extLst>
                  <a:ext uri="{FF2B5EF4-FFF2-40B4-BE49-F238E27FC236}">
                    <a16:creationId xmlns:a16="http://schemas.microsoft.com/office/drawing/2014/main" id="{4834F08C-BEA0-4EC4-88C2-43622E3F3931}"/>
                  </a:ext>
                </a:extLst>
              </p:cNvPr>
              <p:cNvPicPr>
                <a:picLocks noGrp="1" noRot="1" noChangeAspect="1" noMove="1" noResize="1" noEditPoints="1" noAdjustHandles="1" noChangeArrowheads="1" noChangeShapeType="1" noCrop="1"/>
              </p:cNvPicPr>
              <p:nvPr/>
            </p:nvPicPr>
            <p:blipFill>
              <a:blip r:embed="rId5"/>
              <a:stretch>
                <a:fillRect/>
              </a:stretch>
            </p:blipFill>
            <p:spPr>
              <a:xfrm>
                <a:off x="2694972" y="2092004"/>
                <a:ext cx="255542" cy="250091"/>
              </a:xfrm>
              <a:prstGeom prst="rect">
                <a:avLst/>
              </a:prstGeom>
            </p:spPr>
          </p:pic>
        </mc:Fallback>
      </mc:AlternateContent>
      <p:sp>
        <p:nvSpPr>
          <p:cNvPr id="22" name="Rectangle 21">
            <a:extLst>
              <a:ext uri="{FF2B5EF4-FFF2-40B4-BE49-F238E27FC236}">
                <a16:creationId xmlns:a16="http://schemas.microsoft.com/office/drawing/2014/main" id="{2029A1BE-23EA-455A-A8E8-270601BD39D4}"/>
              </a:ext>
            </a:extLst>
          </p:cNvPr>
          <p:cNvSpPr/>
          <p:nvPr/>
        </p:nvSpPr>
        <p:spPr>
          <a:xfrm>
            <a:off x="677958" y="2785320"/>
            <a:ext cx="386864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ACCEPTANCE TESTING</a:t>
            </a:r>
            <a:endParaRPr lang="en-IN" sz="2400" dirty="0"/>
          </a:p>
        </p:txBody>
      </p:sp>
      <p:sp>
        <p:nvSpPr>
          <p:cNvPr id="24" name="Rectangle 23">
            <a:extLst>
              <a:ext uri="{FF2B5EF4-FFF2-40B4-BE49-F238E27FC236}">
                <a16:creationId xmlns:a16="http://schemas.microsoft.com/office/drawing/2014/main" id="{22C5ACA2-9F52-41B2-9179-E3415C0573FB}"/>
              </a:ext>
            </a:extLst>
          </p:cNvPr>
          <p:cNvSpPr/>
          <p:nvPr/>
        </p:nvSpPr>
        <p:spPr>
          <a:xfrm>
            <a:off x="3082866" y="3427388"/>
            <a:ext cx="7979436" cy="879472"/>
          </a:xfrm>
          <a:prstGeom prst="rect">
            <a:avLst/>
          </a:prstGeom>
        </p:spPr>
        <p:txBody>
          <a:bodyPr wrap="square">
            <a:spAutoFit/>
          </a:bodyPr>
          <a:lstStyle/>
          <a:p>
            <a:pPr algn="just">
              <a:lnSpc>
                <a:spcPct val="150000"/>
              </a:lnSpc>
              <a:spcAft>
                <a:spcPts val="1000"/>
              </a:spcAft>
            </a:pPr>
            <a:r>
              <a:rPr lang="en-US" dirty="0">
                <a:latin typeface="Bookman Old Style" panose="02050604050505020204" pitchFamily="18" charset="0"/>
                <a:ea typeface="Bookman Old Style" panose="02050604050505020204" pitchFamily="18" charset="0"/>
                <a:cs typeface="Bookman Old Style" panose="02050604050505020204" pitchFamily="18" charset="0"/>
              </a:rPr>
              <a:t>User Acceptance Testing is a critical phase of any project and requires significant participation by the end user.</a:t>
            </a:r>
            <a:endParaRPr lang="en-IN" sz="1600" dirty="0">
              <a:latin typeface="Calibri" panose="020F0502020204030204" pitchFamily="34" charset="0"/>
              <a:ea typeface="Calibri" panose="020F0502020204030204" pitchFamily="34" charset="0"/>
              <a:cs typeface="Gautami" panose="020B0502040204020203" pitchFamily="34" charset="0"/>
            </a:endParaRPr>
          </a:p>
        </p:txBody>
      </p:sp>
      <p:sp>
        <p:nvSpPr>
          <p:cNvPr id="25" name="Rectangle 24">
            <a:extLst>
              <a:ext uri="{FF2B5EF4-FFF2-40B4-BE49-F238E27FC236}">
                <a16:creationId xmlns:a16="http://schemas.microsoft.com/office/drawing/2014/main" id="{C8D82BBE-2F37-449E-84AA-49A67D9D7FB0}"/>
              </a:ext>
            </a:extLst>
          </p:cNvPr>
          <p:cNvSpPr/>
          <p:nvPr/>
        </p:nvSpPr>
        <p:spPr>
          <a:xfrm>
            <a:off x="3093026" y="4552005"/>
            <a:ext cx="7990140" cy="369332"/>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It also ensures that the system meets the functional requirements.</a:t>
            </a:r>
            <a:endParaRPr lang="en-IN" dirty="0"/>
          </a:p>
        </p:txBody>
      </p:sp>
    </p:spTree>
    <p:extLst>
      <p:ext uri="{BB962C8B-B14F-4D97-AF65-F5344CB8AC3E}">
        <p14:creationId xmlns:p14="http://schemas.microsoft.com/office/powerpoint/2010/main" val="3240199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17126B8-0D40-4A82-BAD0-3F169D19DAED}"/>
              </a:ext>
            </a:extLst>
          </p:cNvPr>
          <p:cNvGraphicFramePr>
            <a:graphicFrameLocks noGrp="1"/>
          </p:cNvGraphicFramePr>
          <p:nvPr>
            <p:extLst>
              <p:ext uri="{D42A27DB-BD31-4B8C-83A1-F6EECF244321}">
                <p14:modId xmlns:p14="http://schemas.microsoft.com/office/powerpoint/2010/main" val="456974067"/>
              </p:ext>
            </p:extLst>
          </p:nvPr>
        </p:nvGraphicFramePr>
        <p:xfrm>
          <a:off x="1574800" y="782933"/>
          <a:ext cx="9042399" cy="5292133"/>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579120">
                  <a:extLst>
                    <a:ext uri="{9D8B030D-6E8A-4147-A177-3AD203B41FA5}">
                      <a16:colId xmlns:a16="http://schemas.microsoft.com/office/drawing/2014/main" val="610231153"/>
                    </a:ext>
                  </a:extLst>
                </a:gridCol>
                <a:gridCol w="2533490">
                  <a:extLst>
                    <a:ext uri="{9D8B030D-6E8A-4147-A177-3AD203B41FA5}">
                      <a16:colId xmlns:a16="http://schemas.microsoft.com/office/drawing/2014/main" val="1355157151"/>
                    </a:ext>
                  </a:extLst>
                </a:gridCol>
                <a:gridCol w="2312269">
                  <a:extLst>
                    <a:ext uri="{9D8B030D-6E8A-4147-A177-3AD203B41FA5}">
                      <a16:colId xmlns:a16="http://schemas.microsoft.com/office/drawing/2014/main" val="4200181887"/>
                    </a:ext>
                  </a:extLst>
                </a:gridCol>
                <a:gridCol w="1808293">
                  <a:extLst>
                    <a:ext uri="{9D8B030D-6E8A-4147-A177-3AD203B41FA5}">
                      <a16:colId xmlns:a16="http://schemas.microsoft.com/office/drawing/2014/main" val="3681419636"/>
                    </a:ext>
                  </a:extLst>
                </a:gridCol>
                <a:gridCol w="1809227">
                  <a:extLst>
                    <a:ext uri="{9D8B030D-6E8A-4147-A177-3AD203B41FA5}">
                      <a16:colId xmlns:a16="http://schemas.microsoft.com/office/drawing/2014/main" val="2141992272"/>
                    </a:ext>
                  </a:extLst>
                </a:gridCol>
              </a:tblGrid>
              <a:tr h="416560">
                <a:tc>
                  <a:txBody>
                    <a:bodyPr/>
                    <a:lstStyle/>
                    <a:p>
                      <a:pPr algn="ctr">
                        <a:lnSpc>
                          <a:spcPct val="115000"/>
                        </a:lnSpc>
                        <a:spcAft>
                          <a:spcPts val="0"/>
                        </a:spcAft>
                      </a:pPr>
                      <a:r>
                        <a:rPr lang="en-US" sz="1200">
                          <a:effectLst/>
                        </a:rPr>
                        <a:t>S.no</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Test Case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Excepted Result</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Result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Remarks (IF Fails)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14455910"/>
                  </a:ext>
                </a:extLst>
              </a:tr>
              <a:tr h="725095">
                <a:tc>
                  <a:txBody>
                    <a:bodyPr/>
                    <a:lstStyle/>
                    <a:p>
                      <a:pPr algn="ctr">
                        <a:lnSpc>
                          <a:spcPct val="115000"/>
                        </a:lnSpc>
                        <a:spcAft>
                          <a:spcPts val="0"/>
                        </a:spcAft>
                      </a:pPr>
                      <a:r>
                        <a:rPr lang="en-US" sz="1200" dirty="0">
                          <a:effectLst/>
                        </a:rPr>
                        <a:t>1</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registration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filled all form fields should be registered successfully.</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filled the form fields.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69420236"/>
                  </a:ext>
                </a:extLst>
              </a:tr>
              <a:tr h="613839">
                <a:tc>
                  <a:txBody>
                    <a:bodyPr/>
                    <a:lstStyle/>
                    <a:p>
                      <a:pPr algn="ctr">
                        <a:lnSpc>
                          <a:spcPct val="115000"/>
                        </a:lnSpc>
                        <a:spcAft>
                          <a:spcPts val="0"/>
                        </a:spcAft>
                      </a:pPr>
                      <a:r>
                        <a:rPr lang="en-US" sz="1200">
                          <a:effectLst/>
                        </a:rPr>
                        <a:t>2</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ADMIN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rights will be approved here.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registered.</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678188043"/>
                  </a:ext>
                </a:extLst>
              </a:tr>
              <a:tr h="909065">
                <a:tc>
                  <a:txBody>
                    <a:bodyPr/>
                    <a:lstStyle/>
                    <a:p>
                      <a:pPr algn="ctr">
                        <a:lnSpc>
                          <a:spcPct val="115000"/>
                        </a:lnSpc>
                        <a:spcAft>
                          <a:spcPts val="0"/>
                        </a:spcAft>
                      </a:pPr>
                      <a:r>
                        <a:rPr lang="en-US" sz="1200">
                          <a:effectLst/>
                        </a:rPr>
                        <a:t>3</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user LOGIN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name and password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name or password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16184540"/>
                  </a:ext>
                </a:extLst>
              </a:tr>
              <a:tr h="937423">
                <a:tc>
                  <a:txBody>
                    <a:bodyPr/>
                    <a:lstStyle/>
                    <a:p>
                      <a:pPr algn="ctr">
                        <a:lnSpc>
                          <a:spcPct val="115000"/>
                        </a:lnSpc>
                        <a:spcAft>
                          <a:spcPts val="0"/>
                        </a:spcAft>
                      </a:pPr>
                      <a:r>
                        <a:rPr lang="en-US" sz="1200">
                          <a:effectLst/>
                        </a:rPr>
                        <a:t>4</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upload code file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correct then it will be getting valid page.</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791973823"/>
                  </a:ext>
                </a:extLst>
              </a:tr>
              <a:tr h="909065">
                <a:tc>
                  <a:txBody>
                    <a:bodyPr/>
                    <a:lstStyle/>
                    <a:p>
                      <a:pPr algn="ctr">
                        <a:lnSpc>
                          <a:spcPct val="115000"/>
                        </a:lnSpc>
                        <a:spcAft>
                          <a:spcPts val="0"/>
                        </a:spcAft>
                      </a:pPr>
                      <a:r>
                        <a:rPr lang="en-US" sz="1200">
                          <a:effectLst/>
                        </a:rPr>
                        <a:t>5</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Admin view</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nSpc>
                          <a:spcPct val="115000"/>
                        </a:lnSpc>
                        <a:spcAft>
                          <a:spcPts val="0"/>
                        </a:spcAft>
                      </a:pPr>
                      <a:r>
                        <a:rPr lang="en-US" sz="1200">
                          <a:effectLst/>
                        </a:rPr>
                        <a:t>Admin can view user data. if admin id and password is correct.it will show valid page.</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admin is not correct.</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2797988686"/>
                  </a:ext>
                </a:extLst>
              </a:tr>
              <a:tr h="781086">
                <a:tc>
                  <a:txBody>
                    <a:bodyPr/>
                    <a:lstStyle/>
                    <a:p>
                      <a:pPr algn="ctr">
                        <a:lnSpc>
                          <a:spcPct val="115000"/>
                        </a:lnSpc>
                        <a:spcAft>
                          <a:spcPts val="0"/>
                        </a:spcAft>
                      </a:pPr>
                      <a:r>
                        <a:rPr lang="en-US" sz="1200">
                          <a:effectLst/>
                        </a:rPr>
                        <a:t>6</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User view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If user is logged in then show analysis</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a:effectLst/>
                        </a:rPr>
                        <a:t>Pass </a:t>
                      </a:r>
                      <a:endParaRPr lang="en-IN" sz="120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tc>
                  <a:txBody>
                    <a:bodyPr/>
                    <a:lstStyle/>
                    <a:p>
                      <a:pPr algn="ctr">
                        <a:lnSpc>
                          <a:spcPct val="115000"/>
                        </a:lnSpc>
                        <a:spcAft>
                          <a:spcPts val="0"/>
                        </a:spcAft>
                      </a:pPr>
                      <a:r>
                        <a:rPr lang="en-US" sz="1200" dirty="0">
                          <a:effectLst/>
                        </a:rPr>
                        <a:t>If user is not logged in.</a:t>
                      </a:r>
                      <a:endParaRPr lang="en-IN" sz="1200" dirty="0">
                        <a:effectLst/>
                        <a:latin typeface="Calibri" panose="020F0502020204030204" pitchFamily="34" charset="0"/>
                        <a:ea typeface="Calibri" panose="020F0502020204030204" pitchFamily="34" charset="0"/>
                        <a:cs typeface="Gautami" panose="020B0502040204020203" pitchFamily="34" charset="0"/>
                      </a:endParaRPr>
                    </a:p>
                  </a:txBody>
                  <a:tcPr marL="44984" marR="44984" marT="0" marB="0" anchor="ctr"/>
                </a:tc>
                <a:extLst>
                  <a:ext uri="{0D108BD9-81ED-4DB2-BD59-A6C34878D82A}">
                    <a16:rowId xmlns:a16="http://schemas.microsoft.com/office/drawing/2014/main" val="3819583913"/>
                  </a:ext>
                </a:extLst>
              </a:tr>
            </a:tbl>
          </a:graphicData>
        </a:graphic>
      </p:graphicFrame>
      <p:sp>
        <p:nvSpPr>
          <p:cNvPr id="3" name="Rectangle 2">
            <a:extLst>
              <a:ext uri="{FF2B5EF4-FFF2-40B4-BE49-F238E27FC236}">
                <a16:creationId xmlns:a16="http://schemas.microsoft.com/office/drawing/2014/main" id="{461AF11D-CB02-4B4D-AD35-7142540660E6}"/>
              </a:ext>
            </a:extLst>
          </p:cNvPr>
          <p:cNvSpPr/>
          <p:nvPr/>
        </p:nvSpPr>
        <p:spPr>
          <a:xfrm>
            <a:off x="2792025" y="166644"/>
            <a:ext cx="6607947"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TEST  CASES</a:t>
            </a:r>
            <a:endParaRPr lang="en-IN" sz="2400" dirty="0"/>
          </a:p>
        </p:txBody>
      </p:sp>
    </p:spTree>
    <p:extLst>
      <p:ext uri="{BB962C8B-B14F-4D97-AF65-F5344CB8AC3E}">
        <p14:creationId xmlns:p14="http://schemas.microsoft.com/office/powerpoint/2010/main" val="1089875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43393-1537-41AE-B5FA-84B06CE92124}"/>
              </a:ext>
            </a:extLst>
          </p:cNvPr>
          <p:cNvSpPr/>
          <p:nvPr/>
        </p:nvSpPr>
        <p:spPr>
          <a:xfrm>
            <a:off x="3289639" y="2721114"/>
            <a:ext cx="561272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OUTPUT SCREENS</a:t>
            </a:r>
            <a:endParaRPr lang="en-IN" sz="4000" dirty="0"/>
          </a:p>
        </p:txBody>
      </p:sp>
    </p:spTree>
    <p:extLst>
      <p:ext uri="{BB962C8B-B14F-4D97-AF65-F5344CB8AC3E}">
        <p14:creationId xmlns:p14="http://schemas.microsoft.com/office/powerpoint/2010/main" val="307101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0A6C84-16B5-4DAD-9108-98A928D5ECC9}"/>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92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FC8E2B-ABD4-4CD8-AFAF-49F6A1732C2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86042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23F8B4-8B4F-4349-857D-106B3815598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22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r>
              <a:rPr lang="en-US" sz="2400" b="1" dirty="0">
                <a:solidFill>
                  <a:schemeClr val="accent1"/>
                </a:solidFill>
                <a:latin typeface="Book Antiqua" panose="02040602050305030304" pitchFamily="18" charset="0"/>
              </a:rPr>
              <a:t>INTRODUCTION</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Django framework is a compact Python framework intended for quick development</a:t>
            </a:r>
            <a:endParaRPr lang="en-IN" dirty="0"/>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extLst>
                  <p:ext uri="{D42A27DB-BD31-4B8C-83A1-F6EECF244321}">
                    <p14:modId xmlns:p14="http://schemas.microsoft.com/office/powerpoint/2010/main" val="2091398407"/>
                  </p:ext>
                </p:extLst>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1321523416"/>
                  </p:ext>
                </p:extLst>
              </p:nvPr>
            </p:nvGraphicFramePr>
            <p:xfrm>
              <a:off x="1440274" y="2919844"/>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40274" y="2919844"/>
                <a:ext cx="370769" cy="339437"/>
              </a:xfrm>
              <a:prstGeom prst="rect">
                <a:avLst/>
              </a:prstGeom>
            </p:spPr>
          </p:pic>
        </mc:Fallback>
      </mc:AlternateContent>
      <p:sp>
        <p:nvSpPr>
          <p:cNvPr id="10" name="Rectangle 9">
            <a:extLst>
              <a:ext uri="{FF2B5EF4-FFF2-40B4-BE49-F238E27FC236}">
                <a16:creationId xmlns:a16="http://schemas.microsoft.com/office/drawing/2014/main" id="{B7177C54-6529-42C9-ABA6-762C6368FEB7}"/>
              </a:ext>
            </a:extLst>
          </p:cNvPr>
          <p:cNvSpPr/>
          <p:nvPr/>
        </p:nvSpPr>
        <p:spPr>
          <a:xfrm>
            <a:off x="2018191" y="4497040"/>
            <a:ext cx="8031333" cy="646331"/>
          </a:xfrm>
          <a:prstGeom prst="rect">
            <a:avLst/>
          </a:prstGeom>
        </p:spPr>
        <p:txBody>
          <a:bodyPr wrap="square">
            <a:spAutoFit/>
          </a:bodyPr>
          <a:lstStyle/>
          <a:p>
            <a:pPr algn="just"/>
            <a:r>
              <a:rPr lang="en-US" dirty="0">
                <a:latin typeface="Bookman Old Style" panose="02050604050505020204" pitchFamily="18" charset="0"/>
                <a:ea typeface="Calibri" panose="020F0502020204030204" pitchFamily="34" charset="0"/>
                <a:cs typeface="Times New Roman" panose="02020603050405020304" pitchFamily="18" charset="0"/>
              </a:rPr>
              <a:t>Pylint is a source code analyzer that finds for errors in programming, assists to use a coding standard strictly.</a:t>
            </a:r>
            <a:endParaRPr lang="en-IN" dirty="0"/>
          </a:p>
        </p:txBody>
      </p:sp>
      <p:sp>
        <p:nvSpPr>
          <p:cNvPr id="11" name="Rectangle 10">
            <a:extLst>
              <a:ext uri="{FF2B5EF4-FFF2-40B4-BE49-F238E27FC236}">
                <a16:creationId xmlns:a16="http://schemas.microsoft.com/office/drawing/2014/main" id="{86D5FCD1-2C5A-49C7-B4DC-B28EFA0DC4FB}"/>
              </a:ext>
            </a:extLst>
          </p:cNvPr>
          <p:cNvSpPr/>
          <p:nvPr/>
        </p:nvSpPr>
        <p:spPr>
          <a:xfrm>
            <a:off x="2018191" y="2828835"/>
            <a:ext cx="8244396" cy="1200329"/>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we will find out software metrics for Django using Radon that provides cyclomatic complexity raw metrics that consists SLOC, comment lines, number blank lines, Maintainability Index and Halstead metrics, also use Pylint</a:t>
            </a:r>
            <a:endParaRPr lang="en-IN" dirty="0"/>
          </a:p>
        </p:txBody>
      </p:sp>
      <mc:AlternateContent xmlns:mc="http://schemas.openxmlformats.org/markup-compatibility/2006">
        <mc:Choice xmlns:am3d="http://schemas.microsoft.com/office/drawing/2017/model3d" Requires="am3d">
          <p:graphicFrame>
            <p:nvGraphicFramePr>
              <p:cNvPr id="12" name="3D Model 11" descr="Red heart">
                <a:extLst>
                  <a:ext uri="{FF2B5EF4-FFF2-40B4-BE49-F238E27FC236}">
                    <a16:creationId xmlns:a16="http://schemas.microsoft.com/office/drawing/2014/main" id="{F964BE89-717B-49A6-AB90-D325B3AE39EB}"/>
                  </a:ext>
                </a:extLst>
              </p:cNvPr>
              <p:cNvGraphicFramePr>
                <a:graphicFrameLocks noChangeAspect="1"/>
              </p:cNvGraphicFramePr>
              <p:nvPr>
                <p:extLst>
                  <p:ext uri="{D42A27DB-BD31-4B8C-83A1-F6EECF244321}">
                    <p14:modId xmlns:p14="http://schemas.microsoft.com/office/powerpoint/2010/main" val="1492279985"/>
                  </p:ext>
                </p:extLst>
              </p:nvPr>
            </p:nvGraphicFramePr>
            <p:xfrm>
              <a:off x="1454543" y="4559184"/>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heart">
                <a:extLst>
                  <a:ext uri="{FF2B5EF4-FFF2-40B4-BE49-F238E27FC236}">
                    <a16:creationId xmlns:a16="http://schemas.microsoft.com/office/drawing/2014/main" id="{F964BE89-717B-49A6-AB90-D325B3AE39EB}"/>
                  </a:ext>
                </a:extLst>
              </p:cNvPr>
              <p:cNvPicPr>
                <a:picLocks noGrp="1" noRot="1" noChangeAspect="1" noMove="1" noResize="1" noEditPoints="1" noAdjustHandles="1" noChangeArrowheads="1" noChangeShapeType="1" noCrop="1"/>
              </p:cNvPicPr>
              <p:nvPr/>
            </p:nvPicPr>
            <p:blipFill>
              <a:blip r:embed="rId4"/>
              <a:stretch>
                <a:fillRect/>
              </a:stretch>
            </p:blipFill>
            <p:spPr>
              <a:xfrm>
                <a:off x="1454543" y="4559184"/>
                <a:ext cx="370769" cy="339437"/>
              </a:xfrm>
              <a:prstGeom prst="rect">
                <a:avLst/>
              </a:prstGeom>
            </p:spPr>
          </p:pic>
        </mc:Fallback>
      </mc:AlternateContent>
    </p:spTree>
    <p:extLst>
      <p:ext uri="{BB962C8B-B14F-4D97-AF65-F5344CB8AC3E}">
        <p14:creationId xmlns:p14="http://schemas.microsoft.com/office/powerpoint/2010/main" val="3402497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4F8816-4144-42C1-B537-9A3D6C7ADC2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183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B13E8-5D54-4267-8AE1-15FF29FABD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1162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C48DC6-BC6B-4003-88EB-241EAE1588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0610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E42DA-2FA6-4B83-9881-F8EE36F4EC8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2195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CONCLUSION</a:t>
            </a:r>
            <a:endParaRPr lang="en-IN" sz="2400" dirty="0"/>
          </a:p>
        </p:txBody>
      </p:sp>
      <p:sp>
        <p:nvSpPr>
          <p:cNvPr id="6" name="Rectangle 5">
            <a:extLst>
              <a:ext uri="{FF2B5EF4-FFF2-40B4-BE49-F238E27FC236}">
                <a16:creationId xmlns:a16="http://schemas.microsoft.com/office/drawing/2014/main" id="{FBBF285E-A4AE-4A91-A662-38E893C4E840}"/>
              </a:ext>
            </a:extLst>
          </p:cNvPr>
          <p:cNvSpPr/>
          <p:nvPr/>
        </p:nvSpPr>
        <p:spPr>
          <a:xfrm>
            <a:off x="2297837" y="2348746"/>
            <a:ext cx="7596326" cy="1984005"/>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Times New Roman" panose="02020603050405020304" pitchFamily="18" charset="0"/>
              </a:rPr>
              <a:t>In conclusion, this paper has measure Django Web Framework code quality metrics. Django option in the main directory has 2,200 lines of code, Cyclomatic Complexity score is 16.375 considered as moderate complexity, and 6.69/10 by the </a:t>
            </a:r>
            <a:r>
              <a:rPr lang="en-US" dirty="0" err="1">
                <a:latin typeface="Bookman Old Style" panose="02050604050505020204" pitchFamily="18" charset="0"/>
                <a:ea typeface="Calibri" panose="020F0502020204030204" pitchFamily="34" charset="0"/>
                <a:cs typeface="Times New Roman" panose="02020603050405020304" pitchFamily="18" charset="0"/>
              </a:rPr>
              <a:t>pylint</a:t>
            </a:r>
            <a:r>
              <a:rPr lang="en-US" dirty="0">
                <a:latin typeface="Bookman Old Style" panose="02050604050505020204" pitchFamily="18" charset="0"/>
                <a:ea typeface="Calibri" panose="020F0502020204030204" pitchFamily="34" charset="0"/>
                <a:cs typeface="Times New Roman" panose="02020603050405020304" pitchFamily="18" charset="0"/>
              </a:rPr>
              <a:t> score. With the same method, other web frameworks can be measured too.</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3923961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83B7AC-9CDB-4AF4-ACD1-8E4711547049}"/>
              </a:ext>
            </a:extLst>
          </p:cNvPr>
          <p:cNvSpPr/>
          <p:nvPr/>
        </p:nvSpPr>
        <p:spPr>
          <a:xfrm>
            <a:off x="3512598" y="811853"/>
            <a:ext cx="516680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FUTURE ENHANCEMENT</a:t>
            </a:r>
            <a:endParaRPr lang="en-IN" sz="2400" dirty="0"/>
          </a:p>
        </p:txBody>
      </p:sp>
      <p:sp>
        <p:nvSpPr>
          <p:cNvPr id="2" name="Rectangle 1">
            <a:extLst>
              <a:ext uri="{FF2B5EF4-FFF2-40B4-BE49-F238E27FC236}">
                <a16:creationId xmlns:a16="http://schemas.microsoft.com/office/drawing/2014/main" id="{932D870D-3191-4E86-B43E-C583E6D2D221}"/>
              </a:ext>
            </a:extLst>
          </p:cNvPr>
          <p:cNvSpPr/>
          <p:nvPr/>
        </p:nvSpPr>
        <p:spPr>
          <a:xfrm>
            <a:off x="2385873" y="2357099"/>
            <a:ext cx="7420253" cy="1665456"/>
          </a:xfrm>
          <a:prstGeom prst="rect">
            <a:avLst/>
          </a:prstGeom>
        </p:spPr>
        <p:txBody>
          <a:bodyPr wrap="square">
            <a:spAutoFit/>
          </a:bodyPr>
          <a:lstStyle/>
          <a:p>
            <a:pPr algn="just">
              <a:lnSpc>
                <a:spcPct val="115000"/>
              </a:lnSpc>
              <a:spcAft>
                <a:spcPts val="1000"/>
              </a:spcAft>
            </a:pPr>
            <a:r>
              <a:rPr lang="en-US" dirty="0">
                <a:latin typeface="Bookman Old Style" panose="02050604050505020204" pitchFamily="18" charset="0"/>
                <a:ea typeface="Calibri" panose="020F0502020204030204" pitchFamily="34" charset="0"/>
                <a:cs typeface="Gautami" panose="020B0502040204020203" pitchFamily="34" charset="0"/>
              </a:rPr>
              <a:t>In future we are planning to provide an API (application programming interface). There is an idea to launch an API for this model. We can actually do that using the Django REST Framework. Using the API, other authorized companies can get access to our functionality what we are having now.</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93404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8E523D-5CD7-412B-AA04-1EF8A155128F}"/>
              </a:ext>
            </a:extLst>
          </p:cNvPr>
          <p:cNvSpPr/>
          <p:nvPr/>
        </p:nvSpPr>
        <p:spPr>
          <a:xfrm>
            <a:off x="3927629" y="3075057"/>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THANK YOU</a:t>
            </a:r>
            <a:endParaRPr lang="en-IN" sz="4000" dirty="0"/>
          </a:p>
        </p:txBody>
      </p:sp>
      <mc:AlternateContent xmlns:mc="http://schemas.openxmlformats.org/markup-compatibility/2006">
        <mc:Choice xmlns:am3d="http://schemas.microsoft.com/office/drawing/2017/model3d" Requires="am3d">
          <p:graphicFrame>
            <p:nvGraphicFramePr>
              <p:cNvPr id="6" name="3D Model 5" descr="Smiling Face With Smiling Eyes Emoji">
                <a:extLst>
                  <a:ext uri="{FF2B5EF4-FFF2-40B4-BE49-F238E27FC236}">
                    <a16:creationId xmlns:a16="http://schemas.microsoft.com/office/drawing/2014/main" id="{9C1C78C8-FC80-4A18-9AC7-66AC3C56F171}"/>
                  </a:ext>
                </a:extLst>
              </p:cNvPr>
              <p:cNvGraphicFramePr>
                <a:graphicFrameLocks noChangeAspect="1"/>
              </p:cNvGraphicFramePr>
              <p:nvPr>
                <p:extLst>
                  <p:ext uri="{D42A27DB-BD31-4B8C-83A1-F6EECF244321}">
                    <p14:modId xmlns:p14="http://schemas.microsoft.com/office/powerpoint/2010/main" val="670343056"/>
                  </p:ext>
                </p:extLst>
              </p:nvPr>
            </p:nvGraphicFramePr>
            <p:xfrm>
              <a:off x="3486867" y="2988238"/>
              <a:ext cx="881520" cy="881520"/>
            </p:xfrm>
            <a:graphic>
              <a:graphicData uri="http://schemas.microsoft.com/office/drawing/2017/model3d">
                <am3d:model3d r:embed="rId2">
                  <am3d:spPr>
                    <a:xfrm>
                      <a:off x="0" y="0"/>
                      <a:ext cx="881520" cy="881520"/>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x="-575383" ay="-59677" az="10084"/>
                    <am3d:postTrans dx="0" dy="0" dz="0"/>
                  </am3d:trans>
                  <am3d:raster rName="Office3DRenderer" rVer="16.0.8326">
                    <am3d:blip r:embed="rId3"/>
                  </am3d:raster>
                  <am3d:objViewport viewportSz="14502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miling Face With Smiling Eyes Emoji">
                <a:extLst>
                  <a:ext uri="{FF2B5EF4-FFF2-40B4-BE49-F238E27FC236}">
                    <a16:creationId xmlns:a16="http://schemas.microsoft.com/office/drawing/2014/main" id="{9C1C78C8-FC80-4A18-9AC7-66AC3C56F171}"/>
                  </a:ext>
                </a:extLst>
              </p:cNvPr>
              <p:cNvPicPr>
                <a:picLocks noGrp="1" noRot="1" noChangeAspect="1" noMove="1" noResize="1" noEditPoints="1" noAdjustHandles="1" noChangeArrowheads="1" noChangeShapeType="1" noCrop="1"/>
              </p:cNvPicPr>
              <p:nvPr/>
            </p:nvPicPr>
            <p:blipFill>
              <a:blip r:embed="rId3"/>
              <a:stretch>
                <a:fillRect/>
              </a:stretch>
            </p:blipFill>
            <p:spPr>
              <a:xfrm>
                <a:off x="3486867" y="2988238"/>
                <a:ext cx="881520" cy="881520"/>
              </a:xfrm>
              <a:prstGeom prst="rect">
                <a:avLst/>
              </a:prstGeom>
            </p:spPr>
          </p:pic>
        </mc:Fallback>
      </mc:AlternateContent>
    </p:spTree>
    <p:extLst>
      <p:ext uri="{BB962C8B-B14F-4D97-AF65-F5344CB8AC3E}">
        <p14:creationId xmlns:p14="http://schemas.microsoft.com/office/powerpoint/2010/main" val="383160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729"/>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FEASIBILITY</a:t>
            </a:r>
            <a:endParaRPr lang="en-IN" sz="4000" dirty="0"/>
          </a:p>
        </p:txBody>
      </p:sp>
    </p:spTree>
    <p:extLst>
      <p:ext uri="{BB962C8B-B14F-4D97-AF65-F5344CB8AC3E}">
        <p14:creationId xmlns:p14="http://schemas.microsoft.com/office/powerpoint/2010/main" val="4105047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latin typeface="Bookman Old Style" panose="02050604050505020204" pitchFamily="18" charset="0"/>
                <a:ea typeface="Bookman Old Style" panose="02050604050505020204" pitchFamily="18" charset="0"/>
                <a:cs typeface="Bookman Old Style" panose="02050604050505020204" pitchFamily="18" charset="0"/>
              </a:rPr>
              <a:t>Business proposal is put forth with a very general plan for the project and some cost estimates</a:t>
            </a:r>
            <a:endParaRPr lang="en-IN" dirty="0"/>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701746482"/>
                  </p:ext>
                </p:extLst>
              </p:nvPr>
            </p:nvGraphicFramePr>
            <p:xfrm>
              <a:off x="1425068" y="3259281"/>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3259281"/>
                <a:ext cx="370769" cy="339437"/>
              </a:xfrm>
              <a:prstGeom prst="rect">
                <a:avLst/>
              </a:prstGeom>
            </p:spPr>
          </p:pic>
        </mc:Fallback>
      </mc:AlternateContent>
      <p:sp>
        <p:nvSpPr>
          <p:cNvPr id="11" name="Rectangle 10">
            <a:extLst>
              <a:ext uri="{FF2B5EF4-FFF2-40B4-BE49-F238E27FC236}">
                <a16:creationId xmlns:a16="http://schemas.microsoft.com/office/drawing/2014/main" id="{86D5FCD1-2C5A-49C7-B4DC-B28EFA0DC4FB}"/>
              </a:ext>
            </a:extLst>
          </p:cNvPr>
          <p:cNvSpPr/>
          <p:nvPr/>
        </p:nvSpPr>
        <p:spPr>
          <a:xfrm>
            <a:off x="2018191" y="3259281"/>
            <a:ext cx="8244396" cy="2122376"/>
          </a:xfrm>
          <a:prstGeom prst="rect">
            <a:avLst/>
          </a:prstGeom>
        </p:spPr>
        <p:txBody>
          <a:bodyPr wrap="square">
            <a:spAutoFit/>
          </a:bodyPr>
          <a:lstStyle/>
          <a:p>
            <a:pPr>
              <a:lnSpc>
                <a:spcPct val="150000"/>
              </a:lnSpc>
            </a:pPr>
            <a:r>
              <a:rPr lang="en-US" dirty="0">
                <a:latin typeface="Bookman Old Style" panose="02050604050505020204" pitchFamily="18" charset="0"/>
                <a:cs typeface="Times New Roman" panose="02020603050405020304" pitchFamily="18" charset="0"/>
              </a:rPr>
              <a:t>Requirements : </a:t>
            </a:r>
          </a:p>
          <a:p>
            <a:pPr lvl="4">
              <a:lnSpc>
                <a:spcPct val="150000"/>
              </a:lnSpc>
            </a:pPr>
            <a:r>
              <a:rPr lang="en-US" dirty="0">
                <a:latin typeface="Bookman Old Style" panose="02050604050505020204" pitchFamily="18" charset="0"/>
                <a:cs typeface="Times New Roman" panose="02020603050405020304" pitchFamily="18" charset="0"/>
              </a:rPr>
              <a:t>Economical feasibility</a:t>
            </a:r>
          </a:p>
          <a:p>
            <a:pPr lvl="4">
              <a:lnSpc>
                <a:spcPct val="150000"/>
              </a:lnSpc>
            </a:pPr>
            <a:r>
              <a:rPr lang="en-US" dirty="0">
                <a:latin typeface="Bookman Old Style" panose="02050604050505020204" pitchFamily="18" charset="0"/>
                <a:cs typeface="Times New Roman" panose="02020603050405020304" pitchFamily="18" charset="0"/>
              </a:rPr>
              <a:t>Technical feasibility</a:t>
            </a:r>
          </a:p>
          <a:p>
            <a:pPr lvl="4">
              <a:lnSpc>
                <a:spcPct val="150000"/>
              </a:lnSpc>
            </a:pPr>
            <a:r>
              <a:rPr lang="en-US" dirty="0">
                <a:latin typeface="Bookman Old Style" panose="02050604050505020204" pitchFamily="18" charset="0"/>
                <a:cs typeface="Times New Roman" panose="02020603050405020304" pitchFamily="18" charset="0"/>
              </a:rPr>
              <a:t>Social feasibility</a:t>
            </a:r>
          </a:p>
          <a:p>
            <a:pPr>
              <a:lnSpc>
                <a:spcPct val="150000"/>
              </a:lnSpc>
            </a:pPr>
            <a:r>
              <a:rPr lang="en-US" dirty="0">
                <a:latin typeface="Bookman Old Style" panose="02050604050505020204" pitchFamily="18" charset="0"/>
                <a:cs typeface="Times New Roman" panose="02020603050405020304" pitchFamily="18" charset="0"/>
              </a:rPr>
              <a:t> </a:t>
            </a:r>
            <a:endParaRPr lang="en-IN" dirty="0"/>
          </a:p>
        </p:txBody>
      </p:sp>
      <mc:AlternateContent xmlns:mc="http://schemas.openxmlformats.org/markup-compatibility/2006">
        <mc:Choice xmlns:am3d="http://schemas.microsoft.com/office/drawing/2017/model3d" Requires="am3d">
          <p:graphicFrame>
            <p:nvGraphicFramePr>
              <p:cNvPr id="9" name="3D Model 8" descr="Sparkle heart">
                <a:extLst>
                  <a:ext uri="{FF2B5EF4-FFF2-40B4-BE49-F238E27FC236}">
                    <a16:creationId xmlns:a16="http://schemas.microsoft.com/office/drawing/2014/main" id="{3FD8C349-1940-46F2-917E-137775DF69BE}"/>
                  </a:ext>
                </a:extLst>
              </p:cNvPr>
              <p:cNvGraphicFramePr>
                <a:graphicFrameLocks noChangeAspect="1"/>
              </p:cNvGraphicFramePr>
              <p:nvPr>
                <p:extLst>
                  <p:ext uri="{D42A27DB-BD31-4B8C-83A1-F6EECF244321}">
                    <p14:modId xmlns:p14="http://schemas.microsoft.com/office/powerpoint/2010/main" val="4206453171"/>
                  </p:ext>
                </p:extLst>
              </p:nvPr>
            </p:nvGraphicFramePr>
            <p:xfrm>
              <a:off x="3572030" y="4663494"/>
              <a:ext cx="255541" cy="250090"/>
            </p:xfrm>
            <a:graphic>
              <a:graphicData uri="http://schemas.microsoft.com/office/drawing/2017/model3d">
                <am3d:model3d r:embed="rId5">
                  <am3d:spPr>
                    <a:xfrm>
                      <a:off x="0" y="0"/>
                      <a:ext cx="255541" cy="250090"/>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parkle heart">
                <a:extLst>
                  <a:ext uri="{FF2B5EF4-FFF2-40B4-BE49-F238E27FC236}">
                    <a16:creationId xmlns:a16="http://schemas.microsoft.com/office/drawing/2014/main" id="{3FD8C349-1940-46F2-917E-137775DF69BE}"/>
                  </a:ext>
                </a:extLst>
              </p:cNvPr>
              <p:cNvPicPr>
                <a:picLocks noGrp="1" noRot="1" noChangeAspect="1" noMove="1" noResize="1" noEditPoints="1" noAdjustHandles="1" noChangeArrowheads="1" noChangeShapeType="1" noCrop="1"/>
              </p:cNvPicPr>
              <p:nvPr/>
            </p:nvPicPr>
            <p:blipFill>
              <a:blip r:embed="rId6"/>
              <a:stretch>
                <a:fillRect/>
              </a:stretch>
            </p:blipFill>
            <p:spPr>
              <a:xfrm>
                <a:off x="3572030" y="4663494"/>
                <a:ext cx="255541" cy="2500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parkle heart">
                <a:extLst>
                  <a:ext uri="{FF2B5EF4-FFF2-40B4-BE49-F238E27FC236}">
                    <a16:creationId xmlns:a16="http://schemas.microsoft.com/office/drawing/2014/main" id="{69E98DB8-D38E-4653-8D0C-02CEE211AAF8}"/>
                  </a:ext>
                </a:extLst>
              </p:cNvPr>
              <p:cNvGraphicFramePr>
                <a:graphicFrameLocks noChangeAspect="1"/>
              </p:cNvGraphicFramePr>
              <p:nvPr>
                <p:extLst>
                  <p:ext uri="{D42A27DB-BD31-4B8C-83A1-F6EECF244321}">
                    <p14:modId xmlns:p14="http://schemas.microsoft.com/office/powerpoint/2010/main" val="142370368"/>
                  </p:ext>
                </p:extLst>
              </p:nvPr>
            </p:nvGraphicFramePr>
            <p:xfrm>
              <a:off x="3572030" y="4195423"/>
              <a:ext cx="255542" cy="250091"/>
            </p:xfrm>
            <a:graphic>
              <a:graphicData uri="http://schemas.microsoft.com/office/drawing/2017/model3d">
                <am3d:model3d r:embed="rId5">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parkle heart">
                <a:extLst>
                  <a:ext uri="{FF2B5EF4-FFF2-40B4-BE49-F238E27FC236}">
                    <a16:creationId xmlns:a16="http://schemas.microsoft.com/office/drawing/2014/main" id="{69E98DB8-D38E-4653-8D0C-02CEE211AAF8}"/>
                  </a:ext>
                </a:extLst>
              </p:cNvPr>
              <p:cNvPicPr>
                <a:picLocks noGrp="1" noRot="1" noChangeAspect="1" noMove="1" noResize="1" noEditPoints="1" noAdjustHandles="1" noChangeArrowheads="1" noChangeShapeType="1" noCrop="1"/>
              </p:cNvPicPr>
              <p:nvPr/>
            </p:nvPicPr>
            <p:blipFill>
              <a:blip r:embed="rId6"/>
              <a:stretch>
                <a:fillRect/>
              </a:stretch>
            </p:blipFill>
            <p:spPr>
              <a:xfrm>
                <a:off x="3572030" y="4195423"/>
                <a:ext cx="255542" cy="250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Sparkle heart">
                <a:extLst>
                  <a:ext uri="{FF2B5EF4-FFF2-40B4-BE49-F238E27FC236}">
                    <a16:creationId xmlns:a16="http://schemas.microsoft.com/office/drawing/2014/main" id="{8C9E8D3B-0959-4159-BE34-6CF6CD0AFC47}"/>
                  </a:ext>
                </a:extLst>
              </p:cNvPr>
              <p:cNvGraphicFramePr>
                <a:graphicFrameLocks noChangeAspect="1"/>
              </p:cNvGraphicFramePr>
              <p:nvPr>
                <p:extLst>
                  <p:ext uri="{D42A27DB-BD31-4B8C-83A1-F6EECF244321}">
                    <p14:modId xmlns:p14="http://schemas.microsoft.com/office/powerpoint/2010/main" val="2294604779"/>
                  </p:ext>
                </p:extLst>
              </p:nvPr>
            </p:nvGraphicFramePr>
            <p:xfrm>
              <a:off x="3572030" y="3804938"/>
              <a:ext cx="255542" cy="250091"/>
            </p:xfrm>
            <a:graphic>
              <a:graphicData uri="http://schemas.microsoft.com/office/drawing/2017/model3d">
                <am3d:model3d r:embed="rId5">
                  <am3d:spPr>
                    <a:xfrm>
                      <a:off x="0" y="0"/>
                      <a:ext cx="255542" cy="250091"/>
                    </a:xfrm>
                    <a:prstGeom prst="rect">
                      <a:avLst/>
                    </a:prstGeom>
                  </am3d:spPr>
                  <am3d:camera>
                    <am3d:pos x="0" y="0" z="66904347"/>
                    <am3d:up dx="0" dy="36000000" dz="0"/>
                    <am3d:lookAt x="0" y="0" z="0"/>
                    <am3d:perspective fov="2700000"/>
                  </am3d:camera>
                  <am3d:trans>
                    <am3d:meterPerModelUnit n="155022928" d="1000000"/>
                    <am3d:preTrans dx="0" dy="-16175479" dz="-554199"/>
                    <am3d:scale>
                      <am3d:sx n="1000000" d="1000000"/>
                      <am3d:sy n="1000000" d="1000000"/>
                      <am3d:sz n="1000000" d="1000000"/>
                    </am3d:scale>
                    <am3d:rot/>
                    <am3d:postTrans dx="0" dy="0" dz="0"/>
                  </am3d:trans>
                  <am3d:raster rName="Office3DRenderer" rVer="16.0.8326">
                    <am3d:blip r:embed="rId6"/>
                  </am3d:raster>
                  <am3d:objViewport viewportSz="3877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Sparkle heart">
                <a:extLst>
                  <a:ext uri="{FF2B5EF4-FFF2-40B4-BE49-F238E27FC236}">
                    <a16:creationId xmlns:a16="http://schemas.microsoft.com/office/drawing/2014/main" id="{8C9E8D3B-0959-4159-BE34-6CF6CD0AFC47}"/>
                  </a:ext>
                </a:extLst>
              </p:cNvPr>
              <p:cNvPicPr>
                <a:picLocks noGrp="1" noRot="1" noChangeAspect="1" noMove="1" noResize="1" noEditPoints="1" noAdjustHandles="1" noChangeArrowheads="1" noChangeShapeType="1" noCrop="1"/>
              </p:cNvPicPr>
              <p:nvPr/>
            </p:nvPicPr>
            <p:blipFill>
              <a:blip r:embed="rId6"/>
              <a:stretch>
                <a:fillRect/>
              </a:stretch>
            </p:blipFill>
            <p:spPr>
              <a:xfrm>
                <a:off x="3572030" y="3804938"/>
                <a:ext cx="255542" cy="250091"/>
              </a:xfrm>
              <a:prstGeom prst="rect">
                <a:avLst/>
              </a:prstGeom>
            </p:spPr>
          </p:pic>
        </mc:Fallback>
      </mc:AlternateContent>
    </p:spTree>
    <p:extLst>
      <p:ext uri="{BB962C8B-B14F-4D97-AF65-F5344CB8AC3E}">
        <p14:creationId xmlns:p14="http://schemas.microsoft.com/office/powerpoint/2010/main" val="2543878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682971" y="802975"/>
            <a:ext cx="291483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FEASIBILITY</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60" y="1948566"/>
            <a:ext cx="8106794" cy="646331"/>
          </a:xfrm>
          <a:prstGeom prst="rect">
            <a:avLst/>
          </a:prstGeom>
        </p:spPr>
        <p:txBody>
          <a:bodyPr wrap="square">
            <a:spAutoFit/>
          </a:bodyPr>
          <a:lstStyle/>
          <a:p>
            <a:r>
              <a:rPr lang="en-US" dirty="0">
                <a:solidFill>
                  <a:srgbClr val="00B0F0"/>
                </a:solidFill>
                <a:latin typeface="Bookman Old Style" panose="02050604050505020204" pitchFamily="18" charset="0"/>
                <a:ea typeface="Bookman Old Style" panose="02050604050505020204" pitchFamily="18" charset="0"/>
                <a:cs typeface="Bookman Old Style" panose="02050604050505020204" pitchFamily="18" charset="0"/>
              </a:rPr>
              <a:t>Economic study </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carried out to check the economic impact that the system will have on the organization</a:t>
            </a:r>
            <a:endParaRPr lang="en-IN" dirty="0"/>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3163940521"/>
                  </p:ext>
                </p:extLst>
              </p:nvPr>
            </p:nvGraphicFramePr>
            <p:xfrm>
              <a:off x="1425068" y="2874840"/>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2874840"/>
                <a:ext cx="370769" cy="339437"/>
              </a:xfrm>
              <a:prstGeom prst="rect">
                <a:avLst/>
              </a:prstGeom>
            </p:spPr>
          </p:pic>
        </mc:Fallback>
      </mc:AlternateContent>
      <p:sp>
        <p:nvSpPr>
          <p:cNvPr id="9" name="Rectangle 8">
            <a:extLst>
              <a:ext uri="{FF2B5EF4-FFF2-40B4-BE49-F238E27FC236}">
                <a16:creationId xmlns:a16="http://schemas.microsoft.com/office/drawing/2014/main" id="{485BE0FC-7E10-49FF-B442-49447A306850}"/>
              </a:ext>
            </a:extLst>
          </p:cNvPr>
          <p:cNvSpPr/>
          <p:nvPr/>
        </p:nvSpPr>
        <p:spPr>
          <a:xfrm>
            <a:off x="1980460" y="2854865"/>
            <a:ext cx="8106794" cy="646331"/>
          </a:xfrm>
          <a:prstGeom prst="rect">
            <a:avLst/>
          </a:prstGeom>
        </p:spPr>
        <p:txBody>
          <a:bodyPr wrap="square">
            <a:spAutoFit/>
          </a:bodyPr>
          <a:lstStyle/>
          <a:p>
            <a:r>
              <a:rPr lang="en-US">
                <a:solidFill>
                  <a:srgbClr val="00B0F0"/>
                </a:solidFill>
                <a:latin typeface="Bookman Old Style" panose="02050604050505020204" pitchFamily="18" charset="0"/>
                <a:ea typeface="Bookman Old Style" panose="02050604050505020204" pitchFamily="18" charset="0"/>
                <a:cs typeface="Bookman Old Style" panose="02050604050505020204" pitchFamily="18" charset="0"/>
              </a:rPr>
              <a:t>Technical study </a:t>
            </a:r>
            <a:r>
              <a:rPr lang="en-US">
                <a:latin typeface="Bookman Old Style" panose="02050604050505020204" pitchFamily="18" charset="0"/>
                <a:ea typeface="Bookman Old Style" panose="02050604050505020204" pitchFamily="18" charset="0"/>
                <a:cs typeface="Bookman Old Style" panose="02050604050505020204" pitchFamily="18" charset="0"/>
              </a:rPr>
              <a:t>: carried out to check the technical feasibility, that is, the technical requirements of the system</a:t>
            </a:r>
            <a:endParaRPr lang="en-IN" dirty="0"/>
          </a:p>
        </p:txBody>
      </p:sp>
      <p:sp>
        <p:nvSpPr>
          <p:cNvPr id="12" name="Rectangle 11">
            <a:extLst>
              <a:ext uri="{FF2B5EF4-FFF2-40B4-BE49-F238E27FC236}">
                <a16:creationId xmlns:a16="http://schemas.microsoft.com/office/drawing/2014/main" id="{FB341F39-CCFB-49D9-BD64-E3DD53A57B94}"/>
              </a:ext>
            </a:extLst>
          </p:cNvPr>
          <p:cNvSpPr/>
          <p:nvPr/>
        </p:nvSpPr>
        <p:spPr>
          <a:xfrm>
            <a:off x="1980460" y="3859522"/>
            <a:ext cx="8106794" cy="646331"/>
          </a:xfrm>
          <a:prstGeom prst="rect">
            <a:avLst/>
          </a:prstGeom>
        </p:spPr>
        <p:txBody>
          <a:bodyPr wrap="square">
            <a:spAutoFit/>
          </a:bodyPr>
          <a:lstStyle/>
          <a:p>
            <a:r>
              <a:rPr lang="en-US" dirty="0">
                <a:solidFill>
                  <a:srgbClr val="00B0F0"/>
                </a:solidFill>
                <a:latin typeface="Bookman Old Style" panose="02050604050505020204" pitchFamily="18" charset="0"/>
                <a:ea typeface="Bookman Old Style" panose="02050604050505020204" pitchFamily="18" charset="0"/>
                <a:cs typeface="Bookman Old Style" panose="02050604050505020204" pitchFamily="18" charset="0"/>
              </a:rPr>
              <a:t>Social Feasibility</a:t>
            </a:r>
            <a:r>
              <a:rPr lang="en-US" dirty="0">
                <a:latin typeface="Bookman Old Style" panose="02050604050505020204" pitchFamily="18" charset="0"/>
                <a:ea typeface="Bookman Old Style" panose="02050604050505020204" pitchFamily="18" charset="0"/>
                <a:cs typeface="Bookman Old Style" panose="02050604050505020204" pitchFamily="18" charset="0"/>
              </a:rPr>
              <a:t>: study is to check the level of acceptance of the system by the user</a:t>
            </a:r>
            <a:endParaRPr lang="en-IN" dirty="0"/>
          </a:p>
        </p:txBody>
      </p:sp>
      <mc:AlternateContent xmlns:mc="http://schemas.openxmlformats.org/markup-compatibility/2006">
        <mc:Choice xmlns:am3d="http://schemas.microsoft.com/office/drawing/2017/model3d" Requires="am3d">
          <p:graphicFrame>
            <p:nvGraphicFramePr>
              <p:cNvPr id="13" name="3D Model 12" descr="Red heart">
                <a:extLst>
                  <a:ext uri="{FF2B5EF4-FFF2-40B4-BE49-F238E27FC236}">
                    <a16:creationId xmlns:a16="http://schemas.microsoft.com/office/drawing/2014/main" id="{0765CD37-7C24-4CB7-AFFE-25443F7F8970}"/>
                  </a:ext>
                </a:extLst>
              </p:cNvPr>
              <p:cNvGraphicFramePr>
                <a:graphicFrameLocks noChangeAspect="1"/>
              </p:cNvGraphicFramePr>
              <p:nvPr>
                <p:extLst>
                  <p:ext uri="{D42A27DB-BD31-4B8C-83A1-F6EECF244321}">
                    <p14:modId xmlns:p14="http://schemas.microsoft.com/office/powerpoint/2010/main" val="472629364"/>
                  </p:ext>
                </p:extLst>
              </p:nvPr>
            </p:nvGraphicFramePr>
            <p:xfrm>
              <a:off x="1423563" y="3859522"/>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heart">
                <a:extLst>
                  <a:ext uri="{FF2B5EF4-FFF2-40B4-BE49-F238E27FC236}">
                    <a16:creationId xmlns:a16="http://schemas.microsoft.com/office/drawing/2014/main" id="{0765CD37-7C24-4CB7-AFFE-25443F7F8970}"/>
                  </a:ext>
                </a:extLst>
              </p:cNvPr>
              <p:cNvPicPr>
                <a:picLocks noGrp="1" noRot="1" noChangeAspect="1" noMove="1" noResize="1" noEditPoints="1" noAdjustHandles="1" noChangeArrowheads="1" noChangeShapeType="1" noCrop="1"/>
              </p:cNvPicPr>
              <p:nvPr/>
            </p:nvPicPr>
            <p:blipFill>
              <a:blip r:embed="rId4"/>
              <a:stretch>
                <a:fillRect/>
              </a:stretch>
            </p:blipFill>
            <p:spPr>
              <a:xfrm>
                <a:off x="1423563" y="3859522"/>
                <a:ext cx="370769" cy="339437"/>
              </a:xfrm>
              <a:prstGeom prst="rect">
                <a:avLst/>
              </a:prstGeom>
            </p:spPr>
          </p:pic>
        </mc:Fallback>
      </mc:AlternateContent>
    </p:spTree>
    <p:extLst>
      <p:ext uri="{BB962C8B-B14F-4D97-AF65-F5344CB8AC3E}">
        <p14:creationId xmlns:p14="http://schemas.microsoft.com/office/powerpoint/2010/main" val="3624385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D6429-0166-471D-A18B-41A4B80FD604}"/>
              </a:ext>
            </a:extLst>
          </p:cNvPr>
          <p:cNvSpPr/>
          <p:nvPr/>
        </p:nvSpPr>
        <p:spPr>
          <a:xfrm>
            <a:off x="3927629" y="2721114"/>
            <a:ext cx="4336742"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a:solidFill>
                  <a:schemeClr val="accent1"/>
                </a:solidFill>
                <a:latin typeface="Book Antiqua" panose="02040602050305030304" pitchFamily="18" charset="0"/>
              </a:rPr>
              <a:t>ANALYSIS</a:t>
            </a:r>
            <a:endParaRPr lang="en-IN" sz="4000" dirty="0"/>
          </a:p>
        </p:txBody>
      </p:sp>
    </p:spTree>
    <p:extLst>
      <p:ext uri="{BB962C8B-B14F-4D97-AF65-F5344CB8AC3E}">
        <p14:creationId xmlns:p14="http://schemas.microsoft.com/office/powerpoint/2010/main" val="189593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0F4AD-E71B-4E40-AA6A-BD3FE383605F}"/>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EXISTING SYSTEM</a:t>
            </a:r>
            <a:endParaRPr lang="en-IN" sz="2400" dirty="0"/>
          </a:p>
        </p:txBody>
      </p:sp>
      <p:sp>
        <p:nvSpPr>
          <p:cNvPr id="6" name="Rectangle 5">
            <a:extLst>
              <a:ext uri="{FF2B5EF4-FFF2-40B4-BE49-F238E27FC236}">
                <a16:creationId xmlns:a16="http://schemas.microsoft.com/office/drawing/2014/main" id="{07861E66-84B5-427C-A061-F8BB17A237ED}"/>
              </a:ext>
            </a:extLst>
          </p:cNvPr>
          <p:cNvSpPr/>
          <p:nvPr/>
        </p:nvSpPr>
        <p:spPr>
          <a:xfrm>
            <a:off x="1980459" y="1948566"/>
            <a:ext cx="8787977" cy="923330"/>
          </a:xfrm>
          <a:prstGeom prst="rect">
            <a:avLst/>
          </a:prstGeom>
        </p:spPr>
        <p:txBody>
          <a:bodyPr wrap="square">
            <a:spAutoFit/>
          </a:bodyPr>
          <a:lstStyle/>
          <a:p>
            <a:r>
              <a:rPr lang="en-US" dirty="0">
                <a:latin typeface="Bookman Old Style" panose="02050604050505020204" pitchFamily="18" charset="0"/>
                <a:ea typeface="Calibri" panose="020F0502020204030204" pitchFamily="34" charset="0"/>
                <a:cs typeface="Times New Roman" panose="02020603050405020304" pitchFamily="18" charset="0"/>
              </a:rPr>
              <a:t>Flask framework is a Python micro-framework with a moderate approach and powerful by itself. Flask perfect for stand-alone applications and rapid prototyping.</a:t>
            </a:r>
          </a:p>
        </p:txBody>
      </p:sp>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9268976E-2783-4734-A3BE-54D06692A64A}"/>
                  </a:ext>
                </a:extLst>
              </p:cNvPr>
              <p:cNvGraphicFramePr>
                <a:graphicFrameLocks noChangeAspect="1"/>
              </p:cNvGraphicFramePr>
              <p:nvPr/>
            </p:nvGraphicFramePr>
            <p:xfrm>
              <a:off x="1423563" y="201806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9268976E-2783-4734-A3BE-54D06692A64A}"/>
                  </a:ext>
                </a:extLst>
              </p:cNvPr>
              <p:cNvPicPr>
                <a:picLocks noGrp="1" noRot="1" noChangeAspect="1" noMove="1" noResize="1" noEditPoints="1" noAdjustHandles="1" noChangeArrowheads="1" noChangeShapeType="1" noCrop="1"/>
              </p:cNvPicPr>
              <p:nvPr/>
            </p:nvPicPr>
            <p:blipFill>
              <a:blip r:embed="rId3"/>
              <a:stretch>
                <a:fillRect/>
              </a:stretch>
            </p:blipFill>
            <p:spPr>
              <a:xfrm>
                <a:off x="1423563" y="201806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heart">
                <a:extLst>
                  <a:ext uri="{FF2B5EF4-FFF2-40B4-BE49-F238E27FC236}">
                    <a16:creationId xmlns:a16="http://schemas.microsoft.com/office/drawing/2014/main" id="{41821447-4BC1-44B5-91C0-D23D9D50CA4F}"/>
                  </a:ext>
                </a:extLst>
              </p:cNvPr>
              <p:cNvGraphicFramePr>
                <a:graphicFrameLocks noChangeAspect="1"/>
              </p:cNvGraphicFramePr>
              <p:nvPr>
                <p:extLst>
                  <p:ext uri="{D42A27DB-BD31-4B8C-83A1-F6EECF244321}">
                    <p14:modId xmlns:p14="http://schemas.microsoft.com/office/powerpoint/2010/main" val="1410189209"/>
                  </p:ext>
                </p:extLst>
              </p:nvPr>
            </p:nvGraphicFramePr>
            <p:xfrm>
              <a:off x="1425068" y="3145346"/>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heart">
                <a:extLst>
                  <a:ext uri="{FF2B5EF4-FFF2-40B4-BE49-F238E27FC236}">
                    <a16:creationId xmlns:a16="http://schemas.microsoft.com/office/drawing/2014/main" id="{41821447-4BC1-44B5-91C0-D23D9D50CA4F}"/>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3145346"/>
                <a:ext cx="370769" cy="33943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heart">
                <a:extLst>
                  <a:ext uri="{FF2B5EF4-FFF2-40B4-BE49-F238E27FC236}">
                    <a16:creationId xmlns:a16="http://schemas.microsoft.com/office/drawing/2014/main" id="{0765CD37-7C24-4CB7-AFFE-25443F7F8970}"/>
                  </a:ext>
                </a:extLst>
              </p:cNvPr>
              <p:cNvGraphicFramePr>
                <a:graphicFrameLocks noChangeAspect="1"/>
              </p:cNvGraphicFramePr>
              <p:nvPr>
                <p:extLst>
                  <p:ext uri="{D42A27DB-BD31-4B8C-83A1-F6EECF244321}">
                    <p14:modId xmlns:p14="http://schemas.microsoft.com/office/powerpoint/2010/main" val="1182343144"/>
                  </p:ext>
                </p:extLst>
              </p:nvPr>
            </p:nvGraphicFramePr>
            <p:xfrm>
              <a:off x="1425068" y="4525588"/>
              <a:ext cx="370769" cy="339437"/>
            </p:xfrm>
            <a:graphic>
              <a:graphicData uri="http://schemas.microsoft.com/office/drawing/2017/model3d">
                <am3d:model3d r:embed="rId2">
                  <am3d:spPr>
                    <a:xfrm>
                      <a:off x="0" y="0"/>
                      <a:ext cx="370769" cy="339437"/>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506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heart">
                <a:extLst>
                  <a:ext uri="{FF2B5EF4-FFF2-40B4-BE49-F238E27FC236}">
                    <a16:creationId xmlns:a16="http://schemas.microsoft.com/office/drawing/2014/main" id="{0765CD37-7C24-4CB7-AFFE-25443F7F8970}"/>
                  </a:ext>
                </a:extLst>
              </p:cNvPr>
              <p:cNvPicPr>
                <a:picLocks noGrp="1" noRot="1" noChangeAspect="1" noMove="1" noResize="1" noEditPoints="1" noAdjustHandles="1" noChangeArrowheads="1" noChangeShapeType="1" noCrop="1"/>
              </p:cNvPicPr>
              <p:nvPr/>
            </p:nvPicPr>
            <p:blipFill>
              <a:blip r:embed="rId4"/>
              <a:stretch>
                <a:fillRect/>
              </a:stretch>
            </p:blipFill>
            <p:spPr>
              <a:xfrm>
                <a:off x="1425068" y="4525588"/>
                <a:ext cx="370769" cy="339437"/>
              </a:xfrm>
              <a:prstGeom prst="rect">
                <a:avLst/>
              </a:prstGeom>
            </p:spPr>
          </p:pic>
        </mc:Fallback>
      </mc:AlternateContent>
      <p:sp>
        <p:nvSpPr>
          <p:cNvPr id="2" name="Rectangle 1">
            <a:extLst>
              <a:ext uri="{FF2B5EF4-FFF2-40B4-BE49-F238E27FC236}">
                <a16:creationId xmlns:a16="http://schemas.microsoft.com/office/drawing/2014/main" id="{7B7324D2-4973-4A53-8D8A-F29FC28A3A8F}"/>
              </a:ext>
            </a:extLst>
          </p:cNvPr>
          <p:cNvSpPr/>
          <p:nvPr/>
        </p:nvSpPr>
        <p:spPr>
          <a:xfrm>
            <a:off x="1978955" y="3145346"/>
            <a:ext cx="8787976" cy="923330"/>
          </a:xfrm>
          <a:prstGeom prst="rect">
            <a:avLst/>
          </a:prstGeom>
        </p:spPr>
        <p:txBody>
          <a:bodyPr wrap="square">
            <a:spAutoFit/>
          </a:bodyPr>
          <a:lstStyle/>
          <a:p>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Pyramid known as Pylons is a framework that gives reproducibility with NoSQL integration. Pyramid best for APIs, prototyping, and extensive web apps, like content management systems development.</a:t>
            </a:r>
            <a:endParaRPr lang="en-IN" dirty="0">
              <a:effectLst/>
            </a:endParaRPr>
          </a:p>
        </p:txBody>
      </p:sp>
      <p:sp>
        <p:nvSpPr>
          <p:cNvPr id="3" name="Rectangle 2">
            <a:extLst>
              <a:ext uri="{FF2B5EF4-FFF2-40B4-BE49-F238E27FC236}">
                <a16:creationId xmlns:a16="http://schemas.microsoft.com/office/drawing/2014/main" id="{819DEAB8-B0BF-4BDB-A429-6877F82DB0A7}"/>
              </a:ext>
            </a:extLst>
          </p:cNvPr>
          <p:cNvSpPr/>
          <p:nvPr/>
        </p:nvSpPr>
        <p:spPr>
          <a:xfrm>
            <a:off x="1978954" y="4525588"/>
            <a:ext cx="8787975" cy="954107"/>
          </a:xfrm>
          <a:prstGeom prst="rect">
            <a:avLst/>
          </a:prstGeom>
        </p:spPr>
        <p:txBody>
          <a:bodyPr wrap="square">
            <a:spAutoFit/>
          </a:bodyPr>
          <a:lstStyle/>
          <a:p>
            <a:r>
              <a:rPr lang="en-US"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Tornado is an event-based, non-blocking Python web server and web application framework serve high-traffic volume. The Bottle is a light and simple microframework</a:t>
            </a:r>
            <a:r>
              <a:rPr lang="en-US" sz="2000" dirty="0">
                <a:solidFill>
                  <a:srgbClr val="000000"/>
                </a:solidFill>
                <a:latin typeface="Times New Roman" panose="02020603050405020304" pitchFamily="18" charset="0"/>
                <a:ea typeface="Calibri" panose="020F0502020204030204" pitchFamily="34" charset="0"/>
              </a:rPr>
              <a:t>.</a:t>
            </a:r>
            <a:endParaRPr lang="en-IN" dirty="0">
              <a:effectLst/>
            </a:endParaRPr>
          </a:p>
        </p:txBody>
      </p:sp>
    </p:spTree>
    <p:extLst>
      <p:ext uri="{BB962C8B-B14F-4D97-AF65-F5344CB8AC3E}">
        <p14:creationId xmlns:p14="http://schemas.microsoft.com/office/powerpoint/2010/main" val="2576007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A6777D-5C0E-4D19-9F2D-637ADA2544A3}"/>
              </a:ext>
            </a:extLst>
          </p:cNvPr>
          <p:cNvSpPr/>
          <p:nvPr/>
        </p:nvSpPr>
        <p:spPr>
          <a:xfrm>
            <a:off x="4325644" y="801230"/>
            <a:ext cx="3540712"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1"/>
                </a:solidFill>
                <a:latin typeface="Book Antiqua" panose="02040602050305030304" pitchFamily="18" charset="0"/>
              </a:rPr>
              <a:t>DISADVANTAGES</a:t>
            </a:r>
            <a:endParaRPr lang="en-IN" sz="2400" dirty="0"/>
          </a:p>
        </p:txBody>
      </p:sp>
      <p:sp>
        <p:nvSpPr>
          <p:cNvPr id="4" name="Rectangle 3">
            <a:extLst>
              <a:ext uri="{FF2B5EF4-FFF2-40B4-BE49-F238E27FC236}">
                <a16:creationId xmlns:a16="http://schemas.microsoft.com/office/drawing/2014/main" id="{EDF8EDA9-E087-445C-A379-A22D01DB592D}"/>
              </a:ext>
            </a:extLst>
          </p:cNvPr>
          <p:cNvSpPr/>
          <p:nvPr/>
        </p:nvSpPr>
        <p:spPr>
          <a:xfrm>
            <a:off x="1442720" y="2248646"/>
            <a:ext cx="9926320" cy="879472"/>
          </a:xfrm>
          <a:prstGeom prst="rect">
            <a:avLst/>
          </a:prstGeom>
        </p:spPr>
        <p:txBody>
          <a:bodyPr wrap="square">
            <a:spAutoFit/>
          </a:bodyPr>
          <a:lstStyle/>
          <a:p>
            <a:pPr lvl="0" algn="just">
              <a:lnSpc>
                <a:spcPct val="150000"/>
              </a:lnSpc>
              <a:spcAft>
                <a:spcPts val="100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There will be times as a software developer when a programmer works on projects that do not have unit tests, a daily build, a mess of legacy spaghetti code</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5" name="Rectangle 4">
            <a:extLst>
              <a:ext uri="{FF2B5EF4-FFF2-40B4-BE49-F238E27FC236}">
                <a16:creationId xmlns:a16="http://schemas.microsoft.com/office/drawing/2014/main" id="{594ADE32-CAEB-469B-95C7-C3B80C7713E3}"/>
              </a:ext>
            </a:extLst>
          </p:cNvPr>
          <p:cNvSpPr/>
          <p:nvPr/>
        </p:nvSpPr>
        <p:spPr>
          <a:xfrm>
            <a:off x="1442720" y="3429000"/>
            <a:ext cx="9926320" cy="1294970"/>
          </a:xfrm>
          <a:prstGeom prst="rect">
            <a:avLst/>
          </a:prstGeom>
        </p:spPr>
        <p:txBody>
          <a:bodyPr wrap="square">
            <a:spAutoFit/>
          </a:bodyPr>
          <a:lstStyle/>
          <a:p>
            <a:pPr lvl="0" algn="just">
              <a:lnSpc>
                <a:spcPct val="150000"/>
              </a:lnSpc>
              <a:spcAft>
                <a:spcPts val="1000"/>
              </a:spcAft>
            </a:pPr>
            <a:r>
              <a:rPr lang="en-US" dirty="0">
                <a:latin typeface="Bookman Old Style" panose="02050604050505020204" pitchFamily="18" charset="0"/>
                <a:ea typeface="Times New Roman" panose="02020603050405020304" pitchFamily="18" charset="0"/>
                <a:cs typeface="Times New Roman" panose="02020603050405020304" pitchFamily="18" charset="0"/>
              </a:rPr>
              <a:t>Lines of code (LOC) are the most simple indicators and warnings. A massive, complicated project will have hundreds of thousands of LOC and that normal if the project is well-managed.</a:t>
            </a:r>
            <a:endParaRPr lang="en-IN" sz="1400" dirty="0">
              <a:effectLst/>
              <a:latin typeface="Calibri" panose="020F0502020204030204" pitchFamily="34" charset="0"/>
              <a:ea typeface="Times New Roman" panose="02020603050405020304" pitchFamily="18" charset="0"/>
              <a:cs typeface="Gautami" panose="020B0502040204020203" pitchFamily="34" charset="0"/>
            </a:endParaRPr>
          </a:p>
        </p:txBody>
      </p:sp>
      <mc:AlternateContent xmlns:mc="http://schemas.openxmlformats.org/markup-compatibility/2006">
        <mc:Choice xmlns:am3d="http://schemas.microsoft.com/office/drawing/2017/model3d" Requires="am3d">
          <p:graphicFrame>
            <p:nvGraphicFramePr>
              <p:cNvPr id="6" name="3D Model 5" descr="Red heart">
                <a:extLst>
                  <a:ext uri="{FF2B5EF4-FFF2-40B4-BE49-F238E27FC236}">
                    <a16:creationId xmlns:a16="http://schemas.microsoft.com/office/drawing/2014/main" id="{077B030C-EF92-4184-B0E5-FED0768A63FA}"/>
                  </a:ext>
                </a:extLst>
              </p:cNvPr>
              <p:cNvGraphicFramePr>
                <a:graphicFrameLocks noChangeAspect="1"/>
              </p:cNvGraphicFramePr>
              <p:nvPr>
                <p:extLst>
                  <p:ext uri="{D42A27DB-BD31-4B8C-83A1-F6EECF244321}">
                    <p14:modId xmlns:p14="http://schemas.microsoft.com/office/powerpoint/2010/main" val="1616475190"/>
                  </p:ext>
                </p:extLst>
              </p:nvPr>
            </p:nvGraphicFramePr>
            <p:xfrm>
              <a:off x="1051289" y="351158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heart">
                <a:extLst>
                  <a:ext uri="{FF2B5EF4-FFF2-40B4-BE49-F238E27FC236}">
                    <a16:creationId xmlns:a16="http://schemas.microsoft.com/office/drawing/2014/main" id="{077B030C-EF92-4184-B0E5-FED0768A63FA}"/>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3511588"/>
                <a:ext cx="372274" cy="342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heart">
                <a:extLst>
                  <a:ext uri="{FF2B5EF4-FFF2-40B4-BE49-F238E27FC236}">
                    <a16:creationId xmlns:a16="http://schemas.microsoft.com/office/drawing/2014/main" id="{1C708301-BCE8-4EBA-A1AA-B554CBB78223}"/>
                  </a:ext>
                </a:extLst>
              </p:cNvPr>
              <p:cNvGraphicFramePr>
                <a:graphicFrameLocks noChangeAspect="1"/>
              </p:cNvGraphicFramePr>
              <p:nvPr>
                <p:extLst>
                  <p:ext uri="{D42A27DB-BD31-4B8C-83A1-F6EECF244321}">
                    <p14:modId xmlns:p14="http://schemas.microsoft.com/office/powerpoint/2010/main" val="4029747737"/>
                  </p:ext>
                </p:extLst>
              </p:nvPr>
            </p:nvGraphicFramePr>
            <p:xfrm>
              <a:off x="1051289" y="2363608"/>
              <a:ext cx="372274" cy="342892"/>
            </p:xfrm>
            <a:graphic>
              <a:graphicData uri="http://schemas.microsoft.com/office/drawing/2017/model3d">
                <am3d:model3d r:embed="rId2">
                  <am3d:spPr>
                    <a:xfrm>
                      <a:off x="0" y="0"/>
                      <a:ext cx="372274" cy="342892"/>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3"/>
                  </am3d:raster>
                  <am3d:objViewport viewportSz="506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heart">
                <a:extLst>
                  <a:ext uri="{FF2B5EF4-FFF2-40B4-BE49-F238E27FC236}">
                    <a16:creationId xmlns:a16="http://schemas.microsoft.com/office/drawing/2014/main" id="{1C708301-BCE8-4EBA-A1AA-B554CBB78223}"/>
                  </a:ext>
                </a:extLst>
              </p:cNvPr>
              <p:cNvPicPr>
                <a:picLocks noGrp="1" noRot="1" noChangeAspect="1" noMove="1" noResize="1" noEditPoints="1" noAdjustHandles="1" noChangeArrowheads="1" noChangeShapeType="1" noCrop="1"/>
              </p:cNvPicPr>
              <p:nvPr/>
            </p:nvPicPr>
            <p:blipFill>
              <a:blip r:embed="rId3"/>
              <a:stretch>
                <a:fillRect/>
              </a:stretch>
            </p:blipFill>
            <p:spPr>
              <a:xfrm>
                <a:off x="1051289" y="2363608"/>
                <a:ext cx="372274" cy="342892"/>
              </a:xfrm>
              <a:prstGeom prst="rect">
                <a:avLst/>
              </a:prstGeom>
            </p:spPr>
          </p:pic>
        </mc:Fallback>
      </mc:AlternateContent>
    </p:spTree>
    <p:extLst>
      <p:ext uri="{BB962C8B-B14F-4D97-AF65-F5344CB8AC3E}">
        <p14:creationId xmlns:p14="http://schemas.microsoft.com/office/powerpoint/2010/main" val="76880524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381</TotalTime>
  <Words>1130</Words>
  <Application>Microsoft Office PowerPoint</Application>
  <PresentationFormat>Widescreen</PresentationFormat>
  <Paragraphs>139</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Book Antiqua</vt:lpstr>
      <vt:lpstr>Bookman Old Style</vt:lpstr>
      <vt:lpstr>Calibri</vt:lpstr>
      <vt:lpstr>Gill Sans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Boreda</dc:creator>
  <cp:lastModifiedBy>Anand Boreda</cp:lastModifiedBy>
  <cp:revision>21</cp:revision>
  <dcterms:created xsi:type="dcterms:W3CDTF">2020-05-19T11:10:03Z</dcterms:created>
  <dcterms:modified xsi:type="dcterms:W3CDTF">2020-05-20T10:36:25Z</dcterms:modified>
</cp:coreProperties>
</file>